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63" r:id="rId3"/>
    <p:sldId id="262" r:id="rId4"/>
    <p:sldId id="261" r:id="rId5"/>
    <p:sldId id="260" r:id="rId6"/>
    <p:sldId id="279" r:id="rId7"/>
    <p:sldId id="267" r:id="rId8"/>
    <p:sldId id="268" r:id="rId9"/>
    <p:sldId id="266" r:id="rId10"/>
    <p:sldId id="272" r:id="rId11"/>
    <p:sldId id="265" r:id="rId12"/>
    <p:sldId id="269" r:id="rId13"/>
    <p:sldId id="273" r:id="rId14"/>
    <p:sldId id="274" r:id="rId15"/>
    <p:sldId id="276" r:id="rId16"/>
    <p:sldId id="275" r:id="rId17"/>
    <p:sldId id="280" r:id="rId18"/>
    <p:sldId id="278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6" userDrawn="1">
          <p15:clr>
            <a:srgbClr val="A4A3A4"/>
          </p15:clr>
        </p15:guide>
        <p15:guide id="3" pos="1042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CD5"/>
    <a:srgbClr val="BAD5DC"/>
    <a:srgbClr val="DE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8" y="60"/>
      </p:cViewPr>
      <p:guideLst>
        <p:guide pos="1436"/>
        <p:guide pos="1042"/>
        <p:guide orient="horz" pos="414"/>
        <p:guide orient="horz" pos="9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C5AE6-4AD2-43D0-BD0F-74871A3AB9D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79598-706E-4ED0-B931-DEE6FB3284C5}">
      <dgm:prSet phldrT="[Текст]"/>
      <dgm:spPr>
        <a:solidFill>
          <a:schemeClr val="bg2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Отправка документов онлайн </a:t>
          </a:r>
        </a:p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 мая - 15 июня 2020 года)</a:t>
          </a:r>
          <a:endParaRPr lang="ru-RU" dirty="0">
            <a:solidFill>
              <a:schemeClr val="tx1"/>
            </a:solidFill>
          </a:endParaRPr>
        </a:p>
      </dgm:t>
    </dgm:pt>
    <dgm:pt modelId="{FC7CDD1C-6A51-4141-8E2A-3CB3C93DCC0C}" type="parTrans" cxnId="{9876EC53-65B9-4C3D-902C-64C99783A013}">
      <dgm:prSet/>
      <dgm:spPr/>
      <dgm:t>
        <a:bodyPr/>
        <a:lstStyle/>
        <a:p>
          <a:endParaRPr lang="ru-RU"/>
        </a:p>
      </dgm:t>
    </dgm:pt>
    <dgm:pt modelId="{BF7F57D9-C09E-4976-AAA7-A3151BF42F19}" type="sibTrans" cxnId="{9876EC53-65B9-4C3D-902C-64C99783A01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0AC58B5-D647-4720-B0AF-A9AEA2879404}">
      <dgm:prSet phldrT="[Текст]"/>
      <dgm:spPr>
        <a:solidFill>
          <a:schemeClr val="bg2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с представителями стипендии в Харькове (15 мин. на английском или немецком языках) </a:t>
          </a:r>
        </a:p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(середина июля)</a:t>
          </a:r>
          <a:endParaRPr lang="ru-RU" dirty="0">
            <a:solidFill>
              <a:schemeClr val="tx1"/>
            </a:solidFill>
          </a:endParaRPr>
        </a:p>
      </dgm:t>
    </dgm:pt>
    <dgm:pt modelId="{9509BB0D-A741-45BF-9771-68797A48672F}" type="parTrans" cxnId="{63105C0D-ACA8-487E-AFE0-AD5B05A11226}">
      <dgm:prSet/>
      <dgm:spPr/>
      <dgm:t>
        <a:bodyPr/>
        <a:lstStyle/>
        <a:p>
          <a:endParaRPr lang="ru-RU"/>
        </a:p>
      </dgm:t>
    </dgm:pt>
    <dgm:pt modelId="{F9955E10-4CDA-403B-A58C-8E2B573A2D2E}" type="sibTrans" cxnId="{63105C0D-ACA8-487E-AFE0-AD5B05A1122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6FB106D-DA07-4019-8961-7CB389746720}">
      <dgm:prSet phldrT="[Текст]"/>
      <dgm:spPr>
        <a:solidFill>
          <a:schemeClr val="bg2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(знакомство) по скайпу с представителями немецкой компании</a:t>
          </a:r>
        </a:p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(август-ноябрь)</a:t>
          </a:r>
          <a:endParaRPr lang="ru-RU" dirty="0">
            <a:solidFill>
              <a:schemeClr val="tx1"/>
            </a:solidFill>
          </a:endParaRPr>
        </a:p>
      </dgm:t>
    </dgm:pt>
    <dgm:pt modelId="{D99A9DB8-B213-4CB6-8346-761A2EBE2F5D}" type="parTrans" cxnId="{02199FA4-7410-44DF-95E4-85A7DD961280}">
      <dgm:prSet/>
      <dgm:spPr/>
      <dgm:t>
        <a:bodyPr/>
        <a:lstStyle/>
        <a:p>
          <a:endParaRPr lang="ru-RU"/>
        </a:p>
      </dgm:t>
    </dgm:pt>
    <dgm:pt modelId="{CC09BABB-1502-41C3-B673-8313BEF64480}" type="sibTrans" cxnId="{02199FA4-7410-44DF-95E4-85A7DD961280}">
      <dgm:prSet/>
      <dgm:spPr/>
      <dgm:t>
        <a:bodyPr/>
        <a:lstStyle/>
        <a:p>
          <a:endParaRPr lang="ru-RU"/>
        </a:p>
      </dgm:t>
    </dgm:pt>
    <dgm:pt modelId="{4E932F98-FDE4-406C-BEDA-AD3C076961DB}" type="pres">
      <dgm:prSet presAssocID="{BFEC5AE6-4AD2-43D0-BD0F-74871A3AB9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D80136-48B5-430F-8555-09CED0752B4B}" type="pres">
      <dgm:prSet presAssocID="{BFEC5AE6-4AD2-43D0-BD0F-74871A3AB9DD}" presName="dummyMaxCanvas" presStyleCnt="0">
        <dgm:presLayoutVars/>
      </dgm:prSet>
      <dgm:spPr/>
    </dgm:pt>
    <dgm:pt modelId="{F59F22CC-9080-4AF4-A25A-C47D289DFFC8}" type="pres">
      <dgm:prSet presAssocID="{BFEC5AE6-4AD2-43D0-BD0F-74871A3AB9D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C4E44-506C-4EE7-97DD-D59A8B2FA2EE}" type="pres">
      <dgm:prSet presAssocID="{BFEC5AE6-4AD2-43D0-BD0F-74871A3AB9DD}" presName="ThreeNodes_2" presStyleLbl="node1" presStyleIdx="1" presStyleCnt="3" custLinFactNeighborX="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6E24-A643-461C-8278-320F45BFBCB4}" type="pres">
      <dgm:prSet presAssocID="{BFEC5AE6-4AD2-43D0-BD0F-74871A3AB9D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69244-3248-466B-8E57-66ECA5272D54}" type="pres">
      <dgm:prSet presAssocID="{BFEC5AE6-4AD2-43D0-BD0F-74871A3AB9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4744D-6AC1-436C-AF8F-E0019C0922F0}" type="pres">
      <dgm:prSet presAssocID="{BFEC5AE6-4AD2-43D0-BD0F-74871A3AB9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1BBA-8D5E-4FDC-9AF7-E2F7E96CB1A4}" type="pres">
      <dgm:prSet presAssocID="{BFEC5AE6-4AD2-43D0-BD0F-74871A3AB9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EC594-2E9D-441C-906D-5FB66255C8C4}" type="pres">
      <dgm:prSet presAssocID="{BFEC5AE6-4AD2-43D0-BD0F-74871A3AB9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DE9BC-8C1C-41A2-9FE0-6F78B67D54F2}" type="pres">
      <dgm:prSet presAssocID="{BFEC5AE6-4AD2-43D0-BD0F-74871A3AB9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D0E11-B2B4-4B73-B03C-1F10F56C241A}" type="presOf" srcId="{E9D79598-706E-4ED0-B931-DEE6FB3284C5}" destId="{F59F22CC-9080-4AF4-A25A-C47D289DFFC8}" srcOrd="0" destOrd="0" presId="urn:microsoft.com/office/officeart/2005/8/layout/vProcess5"/>
    <dgm:cxn modelId="{A37D3BEE-8D51-4638-A2C9-52BDAFBB27BD}" type="presOf" srcId="{BFEC5AE6-4AD2-43D0-BD0F-74871A3AB9DD}" destId="{4E932F98-FDE4-406C-BEDA-AD3C076961DB}" srcOrd="0" destOrd="0" presId="urn:microsoft.com/office/officeart/2005/8/layout/vProcess5"/>
    <dgm:cxn modelId="{63105C0D-ACA8-487E-AFE0-AD5B05A11226}" srcId="{BFEC5AE6-4AD2-43D0-BD0F-74871A3AB9DD}" destId="{40AC58B5-D647-4720-B0AF-A9AEA2879404}" srcOrd="1" destOrd="0" parTransId="{9509BB0D-A741-45BF-9771-68797A48672F}" sibTransId="{F9955E10-4CDA-403B-A58C-8E2B573A2D2E}"/>
    <dgm:cxn modelId="{02199FA4-7410-44DF-95E4-85A7DD961280}" srcId="{BFEC5AE6-4AD2-43D0-BD0F-74871A3AB9DD}" destId="{36FB106D-DA07-4019-8961-7CB389746720}" srcOrd="2" destOrd="0" parTransId="{D99A9DB8-B213-4CB6-8346-761A2EBE2F5D}" sibTransId="{CC09BABB-1502-41C3-B673-8313BEF64480}"/>
    <dgm:cxn modelId="{BD4EF6CE-91EA-4D7A-A5AA-E98824F17BF0}" type="presOf" srcId="{36FB106D-DA07-4019-8961-7CB389746720}" destId="{2A2DE9BC-8C1C-41A2-9FE0-6F78B67D54F2}" srcOrd="1" destOrd="0" presId="urn:microsoft.com/office/officeart/2005/8/layout/vProcess5"/>
    <dgm:cxn modelId="{3FCC1203-7EBE-44CE-A904-5D322A8E205C}" type="presOf" srcId="{E9D79598-706E-4ED0-B931-DEE6FB3284C5}" destId="{FA131BBA-8D5E-4FDC-9AF7-E2F7E96CB1A4}" srcOrd="1" destOrd="0" presId="urn:microsoft.com/office/officeart/2005/8/layout/vProcess5"/>
    <dgm:cxn modelId="{9876EC53-65B9-4C3D-902C-64C99783A013}" srcId="{BFEC5AE6-4AD2-43D0-BD0F-74871A3AB9DD}" destId="{E9D79598-706E-4ED0-B931-DEE6FB3284C5}" srcOrd="0" destOrd="0" parTransId="{FC7CDD1C-6A51-4141-8E2A-3CB3C93DCC0C}" sibTransId="{BF7F57D9-C09E-4976-AAA7-A3151BF42F19}"/>
    <dgm:cxn modelId="{097AF592-C980-45E2-8A50-ABB2C3C50DF1}" type="presOf" srcId="{F9955E10-4CDA-403B-A58C-8E2B573A2D2E}" destId="{2CA4744D-6AC1-436C-AF8F-E0019C0922F0}" srcOrd="0" destOrd="0" presId="urn:microsoft.com/office/officeart/2005/8/layout/vProcess5"/>
    <dgm:cxn modelId="{EFFC8755-C06C-490C-A2EE-9F42BD33EF2C}" type="presOf" srcId="{36FB106D-DA07-4019-8961-7CB389746720}" destId="{2EBF6E24-A643-461C-8278-320F45BFBCB4}" srcOrd="0" destOrd="0" presId="urn:microsoft.com/office/officeart/2005/8/layout/vProcess5"/>
    <dgm:cxn modelId="{6FD5E535-1A71-4E0D-BDDA-2E7EA0572B6A}" type="presOf" srcId="{BF7F57D9-C09E-4976-AAA7-A3151BF42F19}" destId="{5F069244-3248-466B-8E57-66ECA5272D54}" srcOrd="0" destOrd="0" presId="urn:microsoft.com/office/officeart/2005/8/layout/vProcess5"/>
    <dgm:cxn modelId="{3241952D-0A6C-4507-A41F-C1DB0AD39EED}" type="presOf" srcId="{40AC58B5-D647-4720-B0AF-A9AEA2879404}" destId="{1E2C4E44-506C-4EE7-97DD-D59A8B2FA2EE}" srcOrd="0" destOrd="0" presId="urn:microsoft.com/office/officeart/2005/8/layout/vProcess5"/>
    <dgm:cxn modelId="{B141A7C5-E1FA-419E-9506-7CA532E01D19}" type="presOf" srcId="{40AC58B5-D647-4720-B0AF-A9AEA2879404}" destId="{BCBEC594-2E9D-441C-906D-5FB66255C8C4}" srcOrd="1" destOrd="0" presId="urn:microsoft.com/office/officeart/2005/8/layout/vProcess5"/>
    <dgm:cxn modelId="{77A16D5D-CAD0-41EC-B26A-8F8F6D267F32}" type="presParOf" srcId="{4E932F98-FDE4-406C-BEDA-AD3C076961DB}" destId="{A6D80136-48B5-430F-8555-09CED0752B4B}" srcOrd="0" destOrd="0" presId="urn:microsoft.com/office/officeart/2005/8/layout/vProcess5"/>
    <dgm:cxn modelId="{DD6BC5AD-04F0-42EF-8FE5-DA1CF8F93734}" type="presParOf" srcId="{4E932F98-FDE4-406C-BEDA-AD3C076961DB}" destId="{F59F22CC-9080-4AF4-A25A-C47D289DFFC8}" srcOrd="1" destOrd="0" presId="urn:microsoft.com/office/officeart/2005/8/layout/vProcess5"/>
    <dgm:cxn modelId="{FE14DB71-F333-452E-B510-A0A72DA08801}" type="presParOf" srcId="{4E932F98-FDE4-406C-BEDA-AD3C076961DB}" destId="{1E2C4E44-506C-4EE7-97DD-D59A8B2FA2EE}" srcOrd="2" destOrd="0" presId="urn:microsoft.com/office/officeart/2005/8/layout/vProcess5"/>
    <dgm:cxn modelId="{82D14DE7-6BE2-4BBC-B285-8E4A2D060E7B}" type="presParOf" srcId="{4E932F98-FDE4-406C-BEDA-AD3C076961DB}" destId="{2EBF6E24-A643-461C-8278-320F45BFBCB4}" srcOrd="3" destOrd="0" presId="urn:microsoft.com/office/officeart/2005/8/layout/vProcess5"/>
    <dgm:cxn modelId="{BD832F06-8DBF-4572-AE79-D8410F2FFE67}" type="presParOf" srcId="{4E932F98-FDE4-406C-BEDA-AD3C076961DB}" destId="{5F069244-3248-466B-8E57-66ECA5272D54}" srcOrd="4" destOrd="0" presId="urn:microsoft.com/office/officeart/2005/8/layout/vProcess5"/>
    <dgm:cxn modelId="{59858076-92F1-4C28-B5A7-3DACF6CC9F2C}" type="presParOf" srcId="{4E932F98-FDE4-406C-BEDA-AD3C076961DB}" destId="{2CA4744D-6AC1-436C-AF8F-E0019C0922F0}" srcOrd="5" destOrd="0" presId="urn:microsoft.com/office/officeart/2005/8/layout/vProcess5"/>
    <dgm:cxn modelId="{0991AE2C-7C6E-44D3-9956-EE3EEFEB6B6A}" type="presParOf" srcId="{4E932F98-FDE4-406C-BEDA-AD3C076961DB}" destId="{FA131BBA-8D5E-4FDC-9AF7-E2F7E96CB1A4}" srcOrd="6" destOrd="0" presId="urn:microsoft.com/office/officeart/2005/8/layout/vProcess5"/>
    <dgm:cxn modelId="{5A7D942F-4D5F-4A82-BA91-4BB7ED807D06}" type="presParOf" srcId="{4E932F98-FDE4-406C-BEDA-AD3C076961DB}" destId="{BCBEC594-2E9D-441C-906D-5FB66255C8C4}" srcOrd="7" destOrd="0" presId="urn:microsoft.com/office/officeart/2005/8/layout/vProcess5"/>
    <dgm:cxn modelId="{302D2C83-527A-4DC5-BFEA-30214EE49B50}" type="presParOf" srcId="{4E932F98-FDE4-406C-BEDA-AD3C076961DB}" destId="{2A2DE9BC-8C1C-41A2-9FE0-6F78B67D54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6DC4B-F6A2-4E0B-BC91-C0FC861B70B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8DCBC-389C-4207-B337-A860BDBF705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00162-D4C1-4AB3-A6B7-E7C6A2566AFF}" type="parTrans" cxnId="{5818C1BA-F2A7-4377-A1DD-25A7ADE4891E}">
      <dgm:prSet/>
      <dgm:spPr/>
      <dgm:t>
        <a:bodyPr/>
        <a:lstStyle/>
        <a:p>
          <a:endParaRPr lang="ru-RU"/>
        </a:p>
      </dgm:t>
    </dgm:pt>
    <dgm:pt modelId="{78AA984F-DE9D-4F2A-8DC3-9BE9111456BC}" type="sibTrans" cxnId="{5818C1BA-F2A7-4377-A1DD-25A7ADE4891E}">
      <dgm:prSet/>
      <dgm:spPr/>
      <dgm:t>
        <a:bodyPr/>
        <a:lstStyle/>
        <a:p>
          <a:endParaRPr lang="ru-RU"/>
        </a:p>
      </dgm:t>
    </dgm:pt>
    <dgm:pt modelId="{A46DBADA-6495-45A1-B408-D8ECAC2FD725}">
      <dgm:prSet phldrT="[Текст]"/>
      <dgm:spPr>
        <a:solidFill>
          <a:srgbClr val="ABCCD5"/>
        </a:solidFill>
        <a:ln>
          <a:solidFill>
            <a:schemeClr val="bg2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Возраст до 30 лет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717F5-EA77-4321-A69D-8C280F453C9E}" type="parTrans" cxnId="{9BC9C475-8E59-4A98-99CA-6462B77A49CA}">
      <dgm:prSet/>
      <dgm:spPr/>
      <dgm:t>
        <a:bodyPr/>
        <a:lstStyle/>
        <a:p>
          <a:endParaRPr lang="ru-RU"/>
        </a:p>
      </dgm:t>
    </dgm:pt>
    <dgm:pt modelId="{F90E1F96-00A9-44AE-851C-6E27BC5ED547}" type="sibTrans" cxnId="{9BC9C475-8E59-4A98-99CA-6462B77A49CA}">
      <dgm:prSet/>
      <dgm:spPr/>
      <dgm:t>
        <a:bodyPr/>
        <a:lstStyle/>
        <a:p>
          <a:endParaRPr lang="ru-RU"/>
        </a:p>
      </dgm:t>
    </dgm:pt>
    <dgm:pt modelId="{6D298666-5760-4457-B23F-CFB80F3ABA18}">
      <dgm:prSet phldrT="[Текст]"/>
      <dgm:spPr>
        <a:solidFill>
          <a:srgbClr val="ABCCD5"/>
        </a:solidFill>
        <a:ln>
          <a:solidFill>
            <a:schemeClr val="bg2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Оконченные 4 семестра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бакалаврата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BE4F3-27CF-43D4-8143-A54A68AC24D1}" type="parTrans" cxnId="{8AEED6C9-EB70-43B5-87D6-68FEEA871388}">
      <dgm:prSet/>
      <dgm:spPr/>
      <dgm:t>
        <a:bodyPr/>
        <a:lstStyle/>
        <a:p>
          <a:endParaRPr lang="ru-RU"/>
        </a:p>
      </dgm:t>
    </dgm:pt>
    <dgm:pt modelId="{17A2C5BB-419B-462D-8789-1E39BA57045A}" type="sibTrans" cxnId="{8AEED6C9-EB70-43B5-87D6-68FEEA871388}">
      <dgm:prSet/>
      <dgm:spPr/>
      <dgm:t>
        <a:bodyPr/>
        <a:lstStyle/>
        <a:p>
          <a:endParaRPr lang="ru-RU"/>
        </a:p>
      </dgm:t>
    </dgm:pt>
    <dgm:pt modelId="{2EE101F2-9232-431E-BD0A-7C3E3E3196A0}">
      <dgm:prSet phldrT="[Текст]"/>
      <dgm:spPr>
        <a:solidFill>
          <a:srgbClr val="ABCCD5"/>
        </a:solidFill>
        <a:ln>
          <a:solidFill>
            <a:schemeClr val="bg2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Знания немецкого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английского на уровне В2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3F689-C503-4E17-B09D-4D3040DE457A}" type="parTrans" cxnId="{A18B1354-77FA-4E9A-A5EF-6F6987B0A3F1}">
      <dgm:prSet/>
      <dgm:spPr/>
      <dgm:t>
        <a:bodyPr/>
        <a:lstStyle/>
        <a:p>
          <a:endParaRPr lang="ru-RU"/>
        </a:p>
      </dgm:t>
    </dgm:pt>
    <dgm:pt modelId="{77F7E131-7E09-46BF-BB1F-4261208DFBDC}" type="sibTrans" cxnId="{A18B1354-77FA-4E9A-A5EF-6F6987B0A3F1}">
      <dgm:prSet/>
      <dgm:spPr/>
      <dgm:t>
        <a:bodyPr/>
        <a:lstStyle/>
        <a:p>
          <a:endParaRPr lang="ru-RU"/>
        </a:p>
      </dgm:t>
    </dgm:pt>
    <dgm:pt modelId="{3C459173-5DF1-4800-B721-C7507B2CD6BA}">
      <dgm:prSet phldrT="[Текст]"/>
      <dgm:spPr>
        <a:solidFill>
          <a:srgbClr val="ABCCD5"/>
        </a:solidFill>
        <a:ln>
          <a:solidFill>
            <a:schemeClr val="bg2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Украинское гражданство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1CDD9-6BF1-40FA-92E6-5ED1E7D478E4}" type="parTrans" cxnId="{BFDF0185-20CE-43B7-BB6B-341BA3C48572}">
      <dgm:prSet/>
      <dgm:spPr/>
      <dgm:t>
        <a:bodyPr/>
        <a:lstStyle/>
        <a:p>
          <a:endParaRPr lang="ru-RU"/>
        </a:p>
      </dgm:t>
    </dgm:pt>
    <dgm:pt modelId="{5CB14DB1-7785-43E0-9DFC-7B5D459B6343}" type="sibTrans" cxnId="{BFDF0185-20CE-43B7-BB6B-341BA3C48572}">
      <dgm:prSet/>
      <dgm:spPr/>
      <dgm:t>
        <a:bodyPr/>
        <a:lstStyle/>
        <a:p>
          <a:endParaRPr lang="ru-RU"/>
        </a:p>
      </dgm:t>
    </dgm:pt>
    <dgm:pt modelId="{F6701D3C-7B17-4AE2-B668-D0D6184776AF}" type="pres">
      <dgm:prSet presAssocID="{ECF6DC4B-F6A2-4E0B-BC91-C0FC861B70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0BFC2-133A-4721-9841-40FA65B6B384}" type="pres">
      <dgm:prSet presAssocID="{ECF6DC4B-F6A2-4E0B-BC91-C0FC861B70B1}" presName="matrix" presStyleCnt="0"/>
      <dgm:spPr/>
    </dgm:pt>
    <dgm:pt modelId="{E04172DD-6353-43FA-A1A6-E6FDD5CF30BA}" type="pres">
      <dgm:prSet presAssocID="{ECF6DC4B-F6A2-4E0B-BC91-C0FC861B70B1}" presName="tile1" presStyleLbl="node1" presStyleIdx="0" presStyleCnt="4"/>
      <dgm:spPr/>
      <dgm:t>
        <a:bodyPr/>
        <a:lstStyle/>
        <a:p>
          <a:endParaRPr lang="ru-RU"/>
        </a:p>
      </dgm:t>
    </dgm:pt>
    <dgm:pt modelId="{AEFB7D6F-F4EA-42D0-925C-BC84DBACEDBF}" type="pres">
      <dgm:prSet presAssocID="{ECF6DC4B-F6A2-4E0B-BC91-C0FC861B70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9F037-E99C-449A-BFFE-F104763B80B2}" type="pres">
      <dgm:prSet presAssocID="{ECF6DC4B-F6A2-4E0B-BC91-C0FC861B70B1}" presName="tile2" presStyleLbl="node1" presStyleIdx="1" presStyleCnt="4" custLinFactNeighborY="-51169"/>
      <dgm:spPr/>
      <dgm:t>
        <a:bodyPr/>
        <a:lstStyle/>
        <a:p>
          <a:endParaRPr lang="ru-RU"/>
        </a:p>
      </dgm:t>
    </dgm:pt>
    <dgm:pt modelId="{FE26903E-BD72-41AE-9E7F-58A2EF0A2984}" type="pres">
      <dgm:prSet presAssocID="{ECF6DC4B-F6A2-4E0B-BC91-C0FC861B70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E7697-ABF4-4F65-9405-83F199BB0FAA}" type="pres">
      <dgm:prSet presAssocID="{ECF6DC4B-F6A2-4E0B-BC91-C0FC861B70B1}" presName="tile3" presStyleLbl="node1" presStyleIdx="2" presStyleCnt="4"/>
      <dgm:spPr/>
      <dgm:t>
        <a:bodyPr/>
        <a:lstStyle/>
        <a:p>
          <a:endParaRPr lang="ru-RU"/>
        </a:p>
      </dgm:t>
    </dgm:pt>
    <dgm:pt modelId="{F9945B1B-1C2C-49CD-BF25-FEE98A8D4764}" type="pres">
      <dgm:prSet presAssocID="{ECF6DC4B-F6A2-4E0B-BC91-C0FC861B70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CAF09-9F7C-4C1C-8058-7B5735ADC1A7}" type="pres">
      <dgm:prSet presAssocID="{ECF6DC4B-F6A2-4E0B-BC91-C0FC861B70B1}" presName="tile4" presStyleLbl="node1" presStyleIdx="3" presStyleCnt="4" custLinFactNeighborX="3750" custLinFactNeighborY="6750"/>
      <dgm:spPr/>
      <dgm:t>
        <a:bodyPr/>
        <a:lstStyle/>
        <a:p>
          <a:endParaRPr lang="ru-RU"/>
        </a:p>
      </dgm:t>
    </dgm:pt>
    <dgm:pt modelId="{2211F6FA-5F47-4857-A794-305EF9D1A70B}" type="pres">
      <dgm:prSet presAssocID="{ECF6DC4B-F6A2-4E0B-BC91-C0FC861B70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3343-73B0-4B39-8C7B-71CEDE7F11EE}" type="pres">
      <dgm:prSet presAssocID="{ECF6DC4B-F6A2-4E0B-BC91-C0FC861B70B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F0185-20CE-43B7-BB6B-341BA3C48572}" srcId="{0068DCBC-389C-4207-B337-A860BDBF7059}" destId="{3C459173-5DF1-4800-B721-C7507B2CD6BA}" srcOrd="3" destOrd="0" parTransId="{60A1CDD9-6BF1-40FA-92E6-5ED1E7D478E4}" sibTransId="{5CB14DB1-7785-43E0-9DFC-7B5D459B6343}"/>
    <dgm:cxn modelId="{5818C1BA-F2A7-4377-A1DD-25A7ADE4891E}" srcId="{ECF6DC4B-F6A2-4E0B-BC91-C0FC861B70B1}" destId="{0068DCBC-389C-4207-B337-A860BDBF7059}" srcOrd="0" destOrd="0" parTransId="{CF200162-D4C1-4AB3-A6B7-E7C6A2566AFF}" sibTransId="{78AA984F-DE9D-4F2A-8DC3-9BE9111456BC}"/>
    <dgm:cxn modelId="{3A97A251-2E1C-459E-8C77-885506C78B7D}" type="presOf" srcId="{A46DBADA-6495-45A1-B408-D8ECAC2FD725}" destId="{E04172DD-6353-43FA-A1A6-E6FDD5CF30BA}" srcOrd="0" destOrd="0" presId="urn:microsoft.com/office/officeart/2005/8/layout/matrix1"/>
    <dgm:cxn modelId="{8AEED6C9-EB70-43B5-87D6-68FEEA871388}" srcId="{0068DCBC-389C-4207-B337-A860BDBF7059}" destId="{6D298666-5760-4457-B23F-CFB80F3ABA18}" srcOrd="1" destOrd="0" parTransId="{831BE4F3-27CF-43D4-8143-A54A68AC24D1}" sibTransId="{17A2C5BB-419B-462D-8789-1E39BA57045A}"/>
    <dgm:cxn modelId="{9BC9C475-8E59-4A98-99CA-6462B77A49CA}" srcId="{0068DCBC-389C-4207-B337-A860BDBF7059}" destId="{A46DBADA-6495-45A1-B408-D8ECAC2FD725}" srcOrd="0" destOrd="0" parTransId="{897717F5-EA77-4321-A69D-8C280F453C9E}" sibTransId="{F90E1F96-00A9-44AE-851C-6E27BC5ED547}"/>
    <dgm:cxn modelId="{14A7130D-FB6B-471B-985A-0A42A12296AC}" type="presOf" srcId="{2EE101F2-9232-431E-BD0A-7C3E3E3196A0}" destId="{F9945B1B-1C2C-49CD-BF25-FEE98A8D4764}" srcOrd="1" destOrd="0" presId="urn:microsoft.com/office/officeart/2005/8/layout/matrix1"/>
    <dgm:cxn modelId="{7B8E395D-46F9-4DCC-9383-01B9BE5E30DA}" type="presOf" srcId="{0068DCBC-389C-4207-B337-A860BDBF7059}" destId="{2F7A3343-73B0-4B39-8C7B-71CEDE7F11EE}" srcOrd="0" destOrd="0" presId="urn:microsoft.com/office/officeart/2005/8/layout/matrix1"/>
    <dgm:cxn modelId="{A18B1354-77FA-4E9A-A5EF-6F6987B0A3F1}" srcId="{0068DCBC-389C-4207-B337-A860BDBF7059}" destId="{2EE101F2-9232-431E-BD0A-7C3E3E3196A0}" srcOrd="2" destOrd="0" parTransId="{B063F689-C503-4E17-B09D-4D3040DE457A}" sibTransId="{77F7E131-7E09-46BF-BB1F-4261208DFBDC}"/>
    <dgm:cxn modelId="{F9AAD910-7C48-48CA-A0F1-5B739047C961}" type="presOf" srcId="{6D298666-5760-4457-B23F-CFB80F3ABA18}" destId="{FE26903E-BD72-41AE-9E7F-58A2EF0A2984}" srcOrd="1" destOrd="0" presId="urn:microsoft.com/office/officeart/2005/8/layout/matrix1"/>
    <dgm:cxn modelId="{8D066384-5DD7-49EE-8781-666A45F32372}" type="presOf" srcId="{A46DBADA-6495-45A1-B408-D8ECAC2FD725}" destId="{AEFB7D6F-F4EA-42D0-925C-BC84DBACEDBF}" srcOrd="1" destOrd="0" presId="urn:microsoft.com/office/officeart/2005/8/layout/matrix1"/>
    <dgm:cxn modelId="{13A0A5B4-596E-499F-A368-5C2975F3D118}" type="presOf" srcId="{3C459173-5DF1-4800-B721-C7507B2CD6BA}" destId="{FDDCAF09-9F7C-4C1C-8058-7B5735ADC1A7}" srcOrd="0" destOrd="0" presId="urn:microsoft.com/office/officeart/2005/8/layout/matrix1"/>
    <dgm:cxn modelId="{D90FB9D1-CD1D-4E48-B8DE-AFF00DFC185F}" type="presOf" srcId="{2EE101F2-9232-431E-BD0A-7C3E3E3196A0}" destId="{94DE7697-ABF4-4F65-9405-83F199BB0FAA}" srcOrd="0" destOrd="0" presId="urn:microsoft.com/office/officeart/2005/8/layout/matrix1"/>
    <dgm:cxn modelId="{822A5114-B4C4-4BE6-BA5D-B875DFAEE32A}" type="presOf" srcId="{6D298666-5760-4457-B23F-CFB80F3ABA18}" destId="{9EC9F037-E99C-449A-BFFE-F104763B80B2}" srcOrd="0" destOrd="0" presId="urn:microsoft.com/office/officeart/2005/8/layout/matrix1"/>
    <dgm:cxn modelId="{C8A0738D-E5DC-4632-AB84-A6505F62B141}" type="presOf" srcId="{3C459173-5DF1-4800-B721-C7507B2CD6BA}" destId="{2211F6FA-5F47-4857-A794-305EF9D1A70B}" srcOrd="1" destOrd="0" presId="urn:microsoft.com/office/officeart/2005/8/layout/matrix1"/>
    <dgm:cxn modelId="{5EE23C1A-3EE9-4F5C-A1F0-140B7DD20A66}" type="presOf" srcId="{ECF6DC4B-F6A2-4E0B-BC91-C0FC861B70B1}" destId="{F6701D3C-7B17-4AE2-B668-D0D6184776AF}" srcOrd="0" destOrd="0" presId="urn:microsoft.com/office/officeart/2005/8/layout/matrix1"/>
    <dgm:cxn modelId="{87B32F95-3655-4A46-BB5D-AF11C4928906}" type="presParOf" srcId="{F6701D3C-7B17-4AE2-B668-D0D6184776AF}" destId="{1C90BFC2-133A-4721-9841-40FA65B6B384}" srcOrd="0" destOrd="0" presId="urn:microsoft.com/office/officeart/2005/8/layout/matrix1"/>
    <dgm:cxn modelId="{9EEFC579-869A-4E07-805B-B279342F8D3B}" type="presParOf" srcId="{1C90BFC2-133A-4721-9841-40FA65B6B384}" destId="{E04172DD-6353-43FA-A1A6-E6FDD5CF30BA}" srcOrd="0" destOrd="0" presId="urn:microsoft.com/office/officeart/2005/8/layout/matrix1"/>
    <dgm:cxn modelId="{7FEAE3FD-6AA5-4317-A074-A629D577E4D8}" type="presParOf" srcId="{1C90BFC2-133A-4721-9841-40FA65B6B384}" destId="{AEFB7D6F-F4EA-42D0-925C-BC84DBACEDBF}" srcOrd="1" destOrd="0" presId="urn:microsoft.com/office/officeart/2005/8/layout/matrix1"/>
    <dgm:cxn modelId="{2B2F885E-ADB4-47F2-8530-D33902EA834C}" type="presParOf" srcId="{1C90BFC2-133A-4721-9841-40FA65B6B384}" destId="{9EC9F037-E99C-449A-BFFE-F104763B80B2}" srcOrd="2" destOrd="0" presId="urn:microsoft.com/office/officeart/2005/8/layout/matrix1"/>
    <dgm:cxn modelId="{E821B602-3B54-41E2-B446-B418180380C5}" type="presParOf" srcId="{1C90BFC2-133A-4721-9841-40FA65B6B384}" destId="{FE26903E-BD72-41AE-9E7F-58A2EF0A2984}" srcOrd="3" destOrd="0" presId="urn:microsoft.com/office/officeart/2005/8/layout/matrix1"/>
    <dgm:cxn modelId="{061182ED-028D-44C7-87A8-F994E65DA77E}" type="presParOf" srcId="{1C90BFC2-133A-4721-9841-40FA65B6B384}" destId="{94DE7697-ABF4-4F65-9405-83F199BB0FAA}" srcOrd="4" destOrd="0" presId="urn:microsoft.com/office/officeart/2005/8/layout/matrix1"/>
    <dgm:cxn modelId="{86BA48C9-A555-4996-9ED9-9BBE54A37E15}" type="presParOf" srcId="{1C90BFC2-133A-4721-9841-40FA65B6B384}" destId="{F9945B1B-1C2C-49CD-BF25-FEE98A8D4764}" srcOrd="5" destOrd="0" presId="urn:microsoft.com/office/officeart/2005/8/layout/matrix1"/>
    <dgm:cxn modelId="{C55AD931-75B7-4501-AEBB-26416AB159A4}" type="presParOf" srcId="{1C90BFC2-133A-4721-9841-40FA65B6B384}" destId="{FDDCAF09-9F7C-4C1C-8058-7B5735ADC1A7}" srcOrd="6" destOrd="0" presId="urn:microsoft.com/office/officeart/2005/8/layout/matrix1"/>
    <dgm:cxn modelId="{89B7AF13-6F92-4C9D-B5E0-14AEA9A4B810}" type="presParOf" srcId="{1C90BFC2-133A-4721-9841-40FA65B6B384}" destId="{2211F6FA-5F47-4857-A794-305EF9D1A70B}" srcOrd="7" destOrd="0" presId="urn:microsoft.com/office/officeart/2005/8/layout/matrix1"/>
    <dgm:cxn modelId="{DA056991-DF3A-4E2F-8C1B-CDB9CDFFE1A1}" type="presParOf" srcId="{F6701D3C-7B17-4AE2-B668-D0D6184776AF}" destId="{2F7A3343-73B0-4B39-8C7B-71CEDE7F11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4D8D4-29AA-400E-AE91-B0CAD96C78C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E026E-0EAC-4825-A7A9-ADE3A1A5DCCB}">
      <dgm:prSet phldrT="[Текст]" custT="1"/>
      <dgm:spPr>
        <a:solidFill>
          <a:srgbClr val="BAD5DC"/>
        </a:solidFill>
        <a:ln>
          <a:solidFill>
            <a:schemeClr val="accent3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Успех</a:t>
          </a:r>
          <a:endParaRPr lang="ru-RU" sz="32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93394-9E9C-441E-ACD1-7B017925ECAC}" type="parTrans" cxnId="{9CA9CB8A-F11D-4011-8491-8FEDFA3B544E}">
      <dgm:prSet/>
      <dgm:spPr/>
      <dgm:t>
        <a:bodyPr/>
        <a:lstStyle/>
        <a:p>
          <a:endParaRPr lang="ru-RU"/>
        </a:p>
      </dgm:t>
    </dgm:pt>
    <dgm:pt modelId="{CD21A263-8D96-4895-AC8C-F1454A517219}" type="sibTrans" cxnId="{9CA9CB8A-F11D-4011-8491-8FEDFA3B544E}">
      <dgm:prSet/>
      <dgm:spPr/>
      <dgm:t>
        <a:bodyPr/>
        <a:lstStyle/>
        <a:p>
          <a:endParaRPr lang="ru-RU"/>
        </a:p>
      </dgm:t>
    </dgm:pt>
    <dgm:pt modelId="{084168A4-A5AB-4A55-B8DB-9B8CD5992565}">
      <dgm:prSet phldrT="[Текст]" custT="1"/>
      <dgm:spPr>
        <a:solidFill>
          <a:srgbClr val="BAD5DC"/>
        </a:solidFill>
        <a:ln>
          <a:solidFill>
            <a:schemeClr val="accent3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Минимум 1 месяц</a:t>
          </a:r>
          <a:r>
            <a:rPr lang="ru-RU" sz="24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написания мотивационного письма!!!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E7F4D-4A05-47E4-AABB-F71F083632E4}" type="parTrans" cxnId="{A115FBE8-289B-43A1-982E-A2565D76D321}">
      <dgm:prSet/>
      <dgm:spPr/>
      <dgm:t>
        <a:bodyPr/>
        <a:lstStyle/>
        <a:p>
          <a:endParaRPr lang="ru-RU"/>
        </a:p>
      </dgm:t>
    </dgm:pt>
    <dgm:pt modelId="{82399A5F-2024-47A6-8B7A-41501E29C6FF}" type="sibTrans" cxnId="{A115FBE8-289B-43A1-982E-A2565D76D321}">
      <dgm:prSet/>
      <dgm:spPr/>
      <dgm:t>
        <a:bodyPr/>
        <a:lstStyle/>
        <a:p>
          <a:endParaRPr lang="ru-RU"/>
        </a:p>
      </dgm:t>
    </dgm:pt>
    <dgm:pt modelId="{C4B92C93-85DA-4BB5-A9D8-10F88B7EC0EB}">
      <dgm:prSet phldrT="[Текст]" custT="1"/>
      <dgm:spPr>
        <a:solidFill>
          <a:srgbClr val="BAD5DC"/>
        </a:solidFill>
        <a:ln>
          <a:solidFill>
            <a:schemeClr val="accent3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Дать проверить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ваше резюме и мотивационное письмо </a:t>
          </a:r>
          <a:r>
            <a: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другим людям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05C70-E3F0-4B8C-8FA4-76BC4514066B}" type="parTrans" cxnId="{2E8436F2-D21D-4EC7-9FA6-8EBF9FDDF911}">
      <dgm:prSet/>
      <dgm:spPr/>
      <dgm:t>
        <a:bodyPr/>
        <a:lstStyle/>
        <a:p>
          <a:endParaRPr lang="ru-RU"/>
        </a:p>
      </dgm:t>
    </dgm:pt>
    <dgm:pt modelId="{C47405D2-AAF8-44E3-A782-3DC8D87C8CC0}" type="sibTrans" cxnId="{2E8436F2-D21D-4EC7-9FA6-8EBF9FDDF911}">
      <dgm:prSet/>
      <dgm:spPr/>
      <dgm:t>
        <a:bodyPr/>
        <a:lstStyle/>
        <a:p>
          <a:endParaRPr lang="ru-RU"/>
        </a:p>
      </dgm:t>
    </dgm:pt>
    <dgm:pt modelId="{E5628B9B-3D69-4498-803A-4DC94077A42F}">
      <dgm:prSet phldrT="[Текст]" custT="1"/>
      <dgm:spPr>
        <a:solidFill>
          <a:srgbClr val="BAD5DC"/>
        </a:solidFill>
        <a:ln>
          <a:solidFill>
            <a:schemeClr val="accent3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Задавать вопросы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если в чем-то сомневаетесь.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E541E-6E32-45F3-B5A7-286D827867A2}" type="parTrans" cxnId="{50E62786-08E8-4758-9163-011CE7D0F8D8}">
      <dgm:prSet/>
      <dgm:spPr/>
      <dgm:t>
        <a:bodyPr/>
        <a:lstStyle/>
        <a:p>
          <a:endParaRPr lang="ru-RU"/>
        </a:p>
      </dgm:t>
    </dgm:pt>
    <dgm:pt modelId="{F5DB7636-2F4F-4807-A0AE-8DE27B29FFBF}" type="sibTrans" cxnId="{50E62786-08E8-4758-9163-011CE7D0F8D8}">
      <dgm:prSet/>
      <dgm:spPr/>
      <dgm:t>
        <a:bodyPr/>
        <a:lstStyle/>
        <a:p>
          <a:endParaRPr lang="ru-RU"/>
        </a:p>
      </dgm:t>
    </dgm:pt>
    <dgm:pt modelId="{978083C5-DCEA-4F09-AF03-D8432B3A06D0}">
      <dgm:prSet phldrT="[Текст]" custT="1"/>
      <dgm:spPr>
        <a:solidFill>
          <a:srgbClr val="BAD5DC"/>
        </a:solidFill>
        <a:ln>
          <a:solidFill>
            <a:schemeClr val="accent3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Внимательно перечитать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список  требуемых документов перед отправкой!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A9F90-701F-4BBA-B01D-B8B98B6FFFFB}" type="parTrans" cxnId="{D62FA575-F642-4800-9695-09F828F06446}">
      <dgm:prSet/>
      <dgm:spPr/>
      <dgm:t>
        <a:bodyPr/>
        <a:lstStyle/>
        <a:p>
          <a:endParaRPr lang="ru-RU"/>
        </a:p>
      </dgm:t>
    </dgm:pt>
    <dgm:pt modelId="{7E714A30-9F3D-4748-B2EF-74F5D0B73643}" type="sibTrans" cxnId="{D62FA575-F642-4800-9695-09F828F06446}">
      <dgm:prSet/>
      <dgm:spPr/>
      <dgm:t>
        <a:bodyPr/>
        <a:lstStyle/>
        <a:p>
          <a:endParaRPr lang="ru-RU"/>
        </a:p>
      </dgm:t>
    </dgm:pt>
    <dgm:pt modelId="{5F1AEF96-963F-4A4A-ABB7-A95FA81F8073}" type="pres">
      <dgm:prSet presAssocID="{48F4D8D4-29AA-400E-AE91-B0CAD96C7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B0899-B839-429D-8323-1AFCF6399882}" type="pres">
      <dgm:prSet presAssocID="{DB4E026E-0EAC-4825-A7A9-ADE3A1A5DCCB}" presName="centerShape" presStyleLbl="node0" presStyleIdx="0" presStyleCnt="1" custScaleX="157765" custScaleY="98357" custLinFactNeighborX="-173" custLinFactNeighborY="-2636"/>
      <dgm:spPr/>
      <dgm:t>
        <a:bodyPr/>
        <a:lstStyle/>
        <a:p>
          <a:endParaRPr lang="ru-RU"/>
        </a:p>
      </dgm:t>
    </dgm:pt>
    <dgm:pt modelId="{32B01D3E-B1D9-4B61-93D8-BC9247605648}" type="pres">
      <dgm:prSet presAssocID="{08FE7F4D-4A05-47E4-AABB-F71F083632E4}" presName="Name9" presStyleLbl="parChTrans1D2" presStyleIdx="0" presStyleCnt="4"/>
      <dgm:spPr/>
      <dgm:t>
        <a:bodyPr/>
        <a:lstStyle/>
        <a:p>
          <a:endParaRPr lang="ru-RU"/>
        </a:p>
      </dgm:t>
    </dgm:pt>
    <dgm:pt modelId="{E7A3FF67-C5BD-46A3-B1CB-F17261BA3E5B}" type="pres">
      <dgm:prSet presAssocID="{08FE7F4D-4A05-47E4-AABB-F71F083632E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261FF0C-78E1-4142-8A39-27E7E6E5DEFD}" type="pres">
      <dgm:prSet presAssocID="{084168A4-A5AB-4A55-B8DB-9B8CD5992565}" presName="node" presStyleLbl="node1" presStyleIdx="0" presStyleCnt="4" custScaleX="231049" custScaleY="150111" custRadScaleRad="138787" custRadScaleInc="137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2B990-1F23-441F-8C06-B2FCC81F96F9}" type="pres">
      <dgm:prSet presAssocID="{6C605C70-E3F0-4B8C-8FA4-76BC4514066B}" presName="Name9" presStyleLbl="parChTrans1D2" presStyleIdx="1" presStyleCnt="4"/>
      <dgm:spPr/>
      <dgm:t>
        <a:bodyPr/>
        <a:lstStyle/>
        <a:p>
          <a:endParaRPr lang="ru-RU"/>
        </a:p>
      </dgm:t>
    </dgm:pt>
    <dgm:pt modelId="{9D03335A-03B7-4411-BD7B-BD0A413E63BD}" type="pres">
      <dgm:prSet presAssocID="{6C605C70-E3F0-4B8C-8FA4-76BC4514066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3B57EB5-EF6D-4C4A-BEA3-14374A1C860B}" type="pres">
      <dgm:prSet presAssocID="{C4B92C93-85DA-4BB5-A9D8-10F88B7EC0EB}" presName="node" presStyleLbl="node1" presStyleIdx="1" presStyleCnt="4" custScaleX="231049" custScaleY="150111" custRadScaleRad="135310" custRadScaleInc="5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7186-10D9-426F-84C5-23A9AEBE22B4}" type="pres">
      <dgm:prSet presAssocID="{835E541E-6E32-45F3-B5A7-286D827867A2}" presName="Name9" presStyleLbl="parChTrans1D2" presStyleIdx="2" presStyleCnt="4"/>
      <dgm:spPr/>
      <dgm:t>
        <a:bodyPr/>
        <a:lstStyle/>
        <a:p>
          <a:endParaRPr lang="ru-RU"/>
        </a:p>
      </dgm:t>
    </dgm:pt>
    <dgm:pt modelId="{52877B4D-2ABB-426C-A4A2-99F8A33F20F3}" type="pres">
      <dgm:prSet presAssocID="{835E541E-6E32-45F3-B5A7-286D827867A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E82FBE5-4904-4DF8-B091-DD6CF5B486DD}" type="pres">
      <dgm:prSet presAssocID="{E5628B9B-3D69-4498-803A-4DC94077A42F}" presName="node" presStyleLbl="node1" presStyleIdx="2" presStyleCnt="4" custScaleX="231049" custScaleY="150111" custRadScaleRad="136242" custRadScaleInc="147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9A047-C033-47AB-AE4D-219D35DE77FD}" type="pres">
      <dgm:prSet presAssocID="{2E9A9F90-701F-4BBA-B01D-B8B98B6FFFFB}" presName="Name9" presStyleLbl="parChTrans1D2" presStyleIdx="3" presStyleCnt="4"/>
      <dgm:spPr/>
      <dgm:t>
        <a:bodyPr/>
        <a:lstStyle/>
        <a:p>
          <a:endParaRPr lang="ru-RU"/>
        </a:p>
      </dgm:t>
    </dgm:pt>
    <dgm:pt modelId="{F548407B-AD21-4189-8C4A-C1907CBC26AB}" type="pres">
      <dgm:prSet presAssocID="{2E9A9F90-701F-4BBA-B01D-B8B98B6FFFF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335F9A6-3718-44B1-9E4A-AA6122F67046}" type="pres">
      <dgm:prSet presAssocID="{978083C5-DCEA-4F09-AF03-D8432B3A06D0}" presName="node" presStyleLbl="node1" presStyleIdx="3" presStyleCnt="4" custScaleX="231049" custScaleY="150111" custRadScaleRad="139089" custRadScaleInc="63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3FC43-8562-4332-8233-BF32529915FA}" type="presOf" srcId="{6C605C70-E3F0-4B8C-8FA4-76BC4514066B}" destId="{70B2B990-1F23-441F-8C06-B2FCC81F96F9}" srcOrd="0" destOrd="0" presId="urn:microsoft.com/office/officeart/2005/8/layout/radial1"/>
    <dgm:cxn modelId="{2D1F5B7A-146C-48FE-B16E-B41D2E3064CC}" type="presOf" srcId="{2E9A9F90-701F-4BBA-B01D-B8B98B6FFFFB}" destId="{F548407B-AD21-4189-8C4A-C1907CBC26AB}" srcOrd="1" destOrd="0" presId="urn:microsoft.com/office/officeart/2005/8/layout/radial1"/>
    <dgm:cxn modelId="{8B55A3CA-E17F-488C-B424-FEDC8D970B9C}" type="presOf" srcId="{DB4E026E-0EAC-4825-A7A9-ADE3A1A5DCCB}" destId="{0B9B0899-B839-429D-8323-1AFCF6399882}" srcOrd="0" destOrd="0" presId="urn:microsoft.com/office/officeart/2005/8/layout/radial1"/>
    <dgm:cxn modelId="{9F6D5F82-82E4-4FCD-918C-AB16D3B60FF8}" type="presOf" srcId="{48F4D8D4-29AA-400E-AE91-B0CAD96C78CB}" destId="{5F1AEF96-963F-4A4A-ABB7-A95FA81F8073}" srcOrd="0" destOrd="0" presId="urn:microsoft.com/office/officeart/2005/8/layout/radial1"/>
    <dgm:cxn modelId="{ABBABA8F-E708-4642-9183-3410E2C39BB1}" type="presOf" srcId="{835E541E-6E32-45F3-B5A7-286D827867A2}" destId="{9F8B7186-10D9-426F-84C5-23A9AEBE22B4}" srcOrd="0" destOrd="0" presId="urn:microsoft.com/office/officeart/2005/8/layout/radial1"/>
    <dgm:cxn modelId="{A73CB6B5-9255-4E48-88C1-9281BD631B6A}" type="presOf" srcId="{835E541E-6E32-45F3-B5A7-286D827867A2}" destId="{52877B4D-2ABB-426C-A4A2-99F8A33F20F3}" srcOrd="1" destOrd="0" presId="urn:microsoft.com/office/officeart/2005/8/layout/radial1"/>
    <dgm:cxn modelId="{A666EFA4-F58E-4062-9DDD-90B5B40F625D}" type="presOf" srcId="{2E9A9F90-701F-4BBA-B01D-B8B98B6FFFFB}" destId="{22A9A047-C033-47AB-AE4D-219D35DE77FD}" srcOrd="0" destOrd="0" presId="urn:microsoft.com/office/officeart/2005/8/layout/radial1"/>
    <dgm:cxn modelId="{9528948B-8144-4A0E-B728-BAEF75C3B6E5}" type="presOf" srcId="{978083C5-DCEA-4F09-AF03-D8432B3A06D0}" destId="{5335F9A6-3718-44B1-9E4A-AA6122F67046}" srcOrd="0" destOrd="0" presId="urn:microsoft.com/office/officeart/2005/8/layout/radial1"/>
    <dgm:cxn modelId="{9CA9CB8A-F11D-4011-8491-8FEDFA3B544E}" srcId="{48F4D8D4-29AA-400E-AE91-B0CAD96C78CB}" destId="{DB4E026E-0EAC-4825-A7A9-ADE3A1A5DCCB}" srcOrd="0" destOrd="0" parTransId="{07C93394-9E9C-441E-ACD1-7B017925ECAC}" sibTransId="{CD21A263-8D96-4895-AC8C-F1454A517219}"/>
    <dgm:cxn modelId="{25AA7D3B-D566-406F-AD8D-8103F35CB476}" type="presOf" srcId="{6C605C70-E3F0-4B8C-8FA4-76BC4514066B}" destId="{9D03335A-03B7-4411-BD7B-BD0A413E63BD}" srcOrd="1" destOrd="0" presId="urn:microsoft.com/office/officeart/2005/8/layout/radial1"/>
    <dgm:cxn modelId="{D7C448C7-23A2-4682-88E7-2CBF1A04AD1D}" type="presOf" srcId="{08FE7F4D-4A05-47E4-AABB-F71F083632E4}" destId="{E7A3FF67-C5BD-46A3-B1CB-F17261BA3E5B}" srcOrd="1" destOrd="0" presId="urn:microsoft.com/office/officeart/2005/8/layout/radial1"/>
    <dgm:cxn modelId="{712422CE-0AFC-4149-961B-A3AB75AF00A7}" type="presOf" srcId="{084168A4-A5AB-4A55-B8DB-9B8CD5992565}" destId="{B261FF0C-78E1-4142-8A39-27E7E6E5DEFD}" srcOrd="0" destOrd="0" presId="urn:microsoft.com/office/officeart/2005/8/layout/radial1"/>
    <dgm:cxn modelId="{D62FA575-F642-4800-9695-09F828F06446}" srcId="{DB4E026E-0EAC-4825-A7A9-ADE3A1A5DCCB}" destId="{978083C5-DCEA-4F09-AF03-D8432B3A06D0}" srcOrd="3" destOrd="0" parTransId="{2E9A9F90-701F-4BBA-B01D-B8B98B6FFFFB}" sibTransId="{7E714A30-9F3D-4748-B2EF-74F5D0B73643}"/>
    <dgm:cxn modelId="{6B01ABE9-C0CA-45B7-9251-18F07828FFEB}" type="presOf" srcId="{E5628B9B-3D69-4498-803A-4DC94077A42F}" destId="{5E82FBE5-4904-4DF8-B091-DD6CF5B486DD}" srcOrd="0" destOrd="0" presId="urn:microsoft.com/office/officeart/2005/8/layout/radial1"/>
    <dgm:cxn modelId="{A115FBE8-289B-43A1-982E-A2565D76D321}" srcId="{DB4E026E-0EAC-4825-A7A9-ADE3A1A5DCCB}" destId="{084168A4-A5AB-4A55-B8DB-9B8CD5992565}" srcOrd="0" destOrd="0" parTransId="{08FE7F4D-4A05-47E4-AABB-F71F083632E4}" sibTransId="{82399A5F-2024-47A6-8B7A-41501E29C6FF}"/>
    <dgm:cxn modelId="{50E62786-08E8-4758-9163-011CE7D0F8D8}" srcId="{DB4E026E-0EAC-4825-A7A9-ADE3A1A5DCCB}" destId="{E5628B9B-3D69-4498-803A-4DC94077A42F}" srcOrd="2" destOrd="0" parTransId="{835E541E-6E32-45F3-B5A7-286D827867A2}" sibTransId="{F5DB7636-2F4F-4807-A0AE-8DE27B29FFBF}"/>
    <dgm:cxn modelId="{2E8436F2-D21D-4EC7-9FA6-8EBF9FDDF911}" srcId="{DB4E026E-0EAC-4825-A7A9-ADE3A1A5DCCB}" destId="{C4B92C93-85DA-4BB5-A9D8-10F88B7EC0EB}" srcOrd="1" destOrd="0" parTransId="{6C605C70-E3F0-4B8C-8FA4-76BC4514066B}" sibTransId="{C47405D2-AAF8-44E3-A782-3DC8D87C8CC0}"/>
    <dgm:cxn modelId="{FA2951E7-B5A5-4212-AD63-2B9F3E0AF2DC}" type="presOf" srcId="{08FE7F4D-4A05-47E4-AABB-F71F083632E4}" destId="{32B01D3E-B1D9-4B61-93D8-BC9247605648}" srcOrd="0" destOrd="0" presId="urn:microsoft.com/office/officeart/2005/8/layout/radial1"/>
    <dgm:cxn modelId="{B7D50DA4-D1A7-4AE4-A820-314EB5759B56}" type="presOf" srcId="{C4B92C93-85DA-4BB5-A9D8-10F88B7EC0EB}" destId="{B3B57EB5-EF6D-4C4A-BEA3-14374A1C860B}" srcOrd="0" destOrd="0" presId="urn:microsoft.com/office/officeart/2005/8/layout/radial1"/>
    <dgm:cxn modelId="{9D3DA2DB-B780-4CFC-A051-04799BC459ED}" type="presParOf" srcId="{5F1AEF96-963F-4A4A-ABB7-A95FA81F8073}" destId="{0B9B0899-B839-429D-8323-1AFCF6399882}" srcOrd="0" destOrd="0" presId="urn:microsoft.com/office/officeart/2005/8/layout/radial1"/>
    <dgm:cxn modelId="{38F0657E-1BF3-4BEE-B6E2-F0AC4C6E7810}" type="presParOf" srcId="{5F1AEF96-963F-4A4A-ABB7-A95FA81F8073}" destId="{32B01D3E-B1D9-4B61-93D8-BC9247605648}" srcOrd="1" destOrd="0" presId="urn:microsoft.com/office/officeart/2005/8/layout/radial1"/>
    <dgm:cxn modelId="{9897CDB9-FA8E-4C7B-90C5-C2CD851C7F1E}" type="presParOf" srcId="{32B01D3E-B1D9-4B61-93D8-BC9247605648}" destId="{E7A3FF67-C5BD-46A3-B1CB-F17261BA3E5B}" srcOrd="0" destOrd="0" presId="urn:microsoft.com/office/officeart/2005/8/layout/radial1"/>
    <dgm:cxn modelId="{7F3A77E6-4603-42BB-B2B9-E56DFE0F6EB5}" type="presParOf" srcId="{5F1AEF96-963F-4A4A-ABB7-A95FA81F8073}" destId="{B261FF0C-78E1-4142-8A39-27E7E6E5DEFD}" srcOrd="2" destOrd="0" presId="urn:microsoft.com/office/officeart/2005/8/layout/radial1"/>
    <dgm:cxn modelId="{F124D2EC-E1B5-437B-93D1-A025156B2EC5}" type="presParOf" srcId="{5F1AEF96-963F-4A4A-ABB7-A95FA81F8073}" destId="{70B2B990-1F23-441F-8C06-B2FCC81F96F9}" srcOrd="3" destOrd="0" presId="urn:microsoft.com/office/officeart/2005/8/layout/radial1"/>
    <dgm:cxn modelId="{B111F577-5A9D-4C7F-B1E5-2B6E5EF9688B}" type="presParOf" srcId="{70B2B990-1F23-441F-8C06-B2FCC81F96F9}" destId="{9D03335A-03B7-4411-BD7B-BD0A413E63BD}" srcOrd="0" destOrd="0" presId="urn:microsoft.com/office/officeart/2005/8/layout/radial1"/>
    <dgm:cxn modelId="{1DDEA671-5FF7-47DE-9420-55CB1ECC5730}" type="presParOf" srcId="{5F1AEF96-963F-4A4A-ABB7-A95FA81F8073}" destId="{B3B57EB5-EF6D-4C4A-BEA3-14374A1C860B}" srcOrd="4" destOrd="0" presId="urn:microsoft.com/office/officeart/2005/8/layout/radial1"/>
    <dgm:cxn modelId="{185F40B8-1286-45FC-AFA4-F994C286613F}" type="presParOf" srcId="{5F1AEF96-963F-4A4A-ABB7-A95FA81F8073}" destId="{9F8B7186-10D9-426F-84C5-23A9AEBE22B4}" srcOrd="5" destOrd="0" presId="urn:microsoft.com/office/officeart/2005/8/layout/radial1"/>
    <dgm:cxn modelId="{7AB6CA93-C3B2-4D8B-B439-1CF61695D68B}" type="presParOf" srcId="{9F8B7186-10D9-426F-84C5-23A9AEBE22B4}" destId="{52877B4D-2ABB-426C-A4A2-99F8A33F20F3}" srcOrd="0" destOrd="0" presId="urn:microsoft.com/office/officeart/2005/8/layout/radial1"/>
    <dgm:cxn modelId="{58CB5873-F7A7-43AA-9B6E-83FB4DFF8547}" type="presParOf" srcId="{5F1AEF96-963F-4A4A-ABB7-A95FA81F8073}" destId="{5E82FBE5-4904-4DF8-B091-DD6CF5B486DD}" srcOrd="6" destOrd="0" presId="urn:microsoft.com/office/officeart/2005/8/layout/radial1"/>
    <dgm:cxn modelId="{B6C39195-4E8F-4C98-A94D-0A602C82300D}" type="presParOf" srcId="{5F1AEF96-963F-4A4A-ABB7-A95FA81F8073}" destId="{22A9A047-C033-47AB-AE4D-219D35DE77FD}" srcOrd="7" destOrd="0" presId="urn:microsoft.com/office/officeart/2005/8/layout/radial1"/>
    <dgm:cxn modelId="{713EE914-761F-4CB5-8F02-DBF0232F7868}" type="presParOf" srcId="{22A9A047-C033-47AB-AE4D-219D35DE77FD}" destId="{F548407B-AD21-4189-8C4A-C1907CBC26AB}" srcOrd="0" destOrd="0" presId="urn:microsoft.com/office/officeart/2005/8/layout/radial1"/>
    <dgm:cxn modelId="{4B856E5C-7FB5-4E45-B1EF-FF774EC97901}" type="presParOf" srcId="{5F1AEF96-963F-4A4A-ABB7-A95FA81F8073}" destId="{5335F9A6-3718-44B1-9E4A-AA6122F6704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F22CC-9080-4AF4-A25A-C47D289DFFC8}">
      <dsp:nvSpPr>
        <dsp:cNvPr id="0" name=""/>
        <dsp:cNvSpPr/>
      </dsp:nvSpPr>
      <dsp:spPr>
        <a:xfrm>
          <a:off x="0" y="0"/>
          <a:ext cx="7019697" cy="1628478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Отправка документов онлайн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 мая - 15 июня 2020 года)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7696" y="47696"/>
        <a:ext cx="5262444" cy="1533086"/>
      </dsp:txXfrm>
    </dsp:sp>
    <dsp:sp modelId="{1E2C4E44-506C-4EE7-97DD-D59A8B2FA2EE}">
      <dsp:nvSpPr>
        <dsp:cNvPr id="0" name=""/>
        <dsp:cNvSpPr/>
      </dsp:nvSpPr>
      <dsp:spPr>
        <a:xfrm>
          <a:off x="666136" y="1899891"/>
          <a:ext cx="7019697" cy="1628478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с представителями стипендии в Харькове (15 мин. на английском или немецком языках)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(середина июля)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713832" y="1947587"/>
        <a:ext cx="5246410" cy="1533086"/>
      </dsp:txXfrm>
    </dsp:sp>
    <dsp:sp modelId="{2EBF6E24-A643-461C-8278-320F45BFBCB4}">
      <dsp:nvSpPr>
        <dsp:cNvPr id="0" name=""/>
        <dsp:cNvSpPr/>
      </dsp:nvSpPr>
      <dsp:spPr>
        <a:xfrm>
          <a:off x="1238770" y="3799782"/>
          <a:ext cx="7019697" cy="1628478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(знакомство) по скайпу с представителями немецкой компании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(август-ноябрь)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286466" y="3847478"/>
        <a:ext cx="5246410" cy="1533086"/>
      </dsp:txXfrm>
    </dsp:sp>
    <dsp:sp modelId="{5F069244-3248-466B-8E57-66ECA5272D54}">
      <dsp:nvSpPr>
        <dsp:cNvPr id="0" name=""/>
        <dsp:cNvSpPr/>
      </dsp:nvSpPr>
      <dsp:spPr>
        <a:xfrm>
          <a:off x="5961187" y="1234929"/>
          <a:ext cx="1058510" cy="105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99352" y="1234929"/>
        <a:ext cx="582180" cy="796529"/>
      </dsp:txXfrm>
    </dsp:sp>
    <dsp:sp modelId="{2CA4744D-6AC1-436C-AF8F-E0019C0922F0}">
      <dsp:nvSpPr>
        <dsp:cNvPr id="0" name=""/>
        <dsp:cNvSpPr/>
      </dsp:nvSpPr>
      <dsp:spPr>
        <a:xfrm>
          <a:off x="6580572" y="3123963"/>
          <a:ext cx="1058510" cy="105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18737" y="3123963"/>
        <a:ext cx="582180" cy="796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172DD-6353-43FA-A1A6-E6FDD5CF30BA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rgbClr val="ABCCD5"/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Возраст до 30 лет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4064000" cy="2032000"/>
      </dsp:txXfrm>
    </dsp:sp>
    <dsp:sp modelId="{9EC9F037-E99C-449A-BFFE-F104763B80B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rgbClr val="ABCCD5"/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Оконченные 4 семестра </a:t>
          </a:r>
          <a:r>
            <a:rPr lang="ru-RU" sz="3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бакалаврата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000" y="0"/>
        <a:ext cx="4064000" cy="2032000"/>
      </dsp:txXfrm>
    </dsp:sp>
    <dsp:sp modelId="{94DE7697-ABF4-4F65-9405-83F199BB0FAA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rgbClr val="ABCCD5"/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Знания немецкого </a:t>
          </a: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английского на уровне В2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386666"/>
        <a:ext cx="4064000" cy="2032000"/>
      </dsp:txXfrm>
    </dsp:sp>
    <dsp:sp modelId="{FDDCAF09-9F7C-4C1C-8058-7B5735ADC1A7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ABCCD5"/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Украинское гражданство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63999" y="3386666"/>
        <a:ext cx="4064000" cy="2032000"/>
      </dsp:txXfrm>
    </dsp:sp>
    <dsp:sp modelId="{2F7A3343-73B0-4B39-8C7B-71CEDE7F11EE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B0899-B839-429D-8323-1AFCF6399882}">
      <dsp:nvSpPr>
        <dsp:cNvPr id="0" name=""/>
        <dsp:cNvSpPr/>
      </dsp:nvSpPr>
      <dsp:spPr>
        <a:xfrm>
          <a:off x="3209856" y="2039173"/>
          <a:ext cx="2561071" cy="1596674"/>
        </a:xfrm>
        <a:prstGeom prst="ellipse">
          <a:avLst/>
        </a:prstGeom>
        <a:solidFill>
          <a:srgbClr val="BAD5DC"/>
        </a:solidFill>
        <a:ln w="15875" cap="rnd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Успех</a:t>
          </a:r>
          <a:endParaRPr lang="ru-RU" sz="32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4916" y="2273000"/>
        <a:ext cx="1810951" cy="1129020"/>
      </dsp:txXfrm>
    </dsp:sp>
    <dsp:sp modelId="{32B01D3E-B1D9-4B61-93D8-BC9247605648}">
      <dsp:nvSpPr>
        <dsp:cNvPr id="0" name=""/>
        <dsp:cNvSpPr/>
      </dsp:nvSpPr>
      <dsp:spPr>
        <a:xfrm rot="20020135">
          <a:off x="5487878" y="2301585"/>
          <a:ext cx="105154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105154" y="162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7826" y="2315198"/>
        <a:ext cx="5257" cy="5257"/>
      </dsp:txXfrm>
    </dsp:sp>
    <dsp:sp modelId="{B261FF0C-78E1-4142-8A39-27E7E6E5DEFD}">
      <dsp:nvSpPr>
        <dsp:cNvPr id="0" name=""/>
        <dsp:cNvSpPr/>
      </dsp:nvSpPr>
      <dsp:spPr>
        <a:xfrm>
          <a:off x="5204046" y="337779"/>
          <a:ext cx="3750724" cy="2436820"/>
        </a:xfrm>
        <a:prstGeom prst="ellipse">
          <a:avLst/>
        </a:prstGeom>
        <a:solidFill>
          <a:srgbClr val="BAD5DC"/>
        </a:solidFill>
        <a:ln w="15875" cap="rnd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Минимум 1 месяц</a:t>
          </a:r>
          <a:r>
            <a:rPr lang="ru-RU" sz="24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написания мотивационного письма!!!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3327" y="694643"/>
        <a:ext cx="2652162" cy="1723092"/>
      </dsp:txXfrm>
    </dsp:sp>
    <dsp:sp modelId="{70B2B990-1F23-441F-8C06-B2FCC81F96F9}">
      <dsp:nvSpPr>
        <dsp:cNvPr id="0" name=""/>
        <dsp:cNvSpPr/>
      </dsp:nvSpPr>
      <dsp:spPr>
        <a:xfrm rot="1528298">
          <a:off x="5502523" y="3329738"/>
          <a:ext cx="110511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110511" y="162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5016" y="3343217"/>
        <a:ext cx="5525" cy="5525"/>
      </dsp:txXfrm>
    </dsp:sp>
    <dsp:sp modelId="{B3B57EB5-EF6D-4C4A-BEA3-14374A1C860B}">
      <dsp:nvSpPr>
        <dsp:cNvPr id="0" name=""/>
        <dsp:cNvSpPr/>
      </dsp:nvSpPr>
      <dsp:spPr>
        <a:xfrm>
          <a:off x="5244685" y="2871784"/>
          <a:ext cx="3750724" cy="2436820"/>
        </a:xfrm>
        <a:prstGeom prst="ellipse">
          <a:avLst/>
        </a:prstGeom>
        <a:solidFill>
          <a:srgbClr val="BAD5DC"/>
        </a:solidFill>
        <a:ln w="15875" cap="rnd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Дать проверить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ваше резюме и мотивационное письмо </a:t>
          </a:r>
          <a:r>
            <a:rPr lang="ru-RU" sz="2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другим людям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3966" y="3228648"/>
        <a:ext cx="2652162" cy="1723092"/>
      </dsp:txXfrm>
    </dsp:sp>
    <dsp:sp modelId="{9F8B7186-10D9-426F-84C5-23A9AEBE22B4}">
      <dsp:nvSpPr>
        <dsp:cNvPr id="0" name=""/>
        <dsp:cNvSpPr/>
      </dsp:nvSpPr>
      <dsp:spPr>
        <a:xfrm rot="9258239">
          <a:off x="3377230" y="3331731"/>
          <a:ext cx="104620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104620" y="162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26924" y="3345357"/>
        <a:ext cx="5231" cy="5231"/>
      </dsp:txXfrm>
    </dsp:sp>
    <dsp:sp modelId="{5E82FBE5-4904-4DF8-B091-DD6CF5B486DD}">
      <dsp:nvSpPr>
        <dsp:cNvPr id="0" name=""/>
        <dsp:cNvSpPr/>
      </dsp:nvSpPr>
      <dsp:spPr>
        <a:xfrm>
          <a:off x="0" y="2877404"/>
          <a:ext cx="3750724" cy="2436820"/>
        </a:xfrm>
        <a:prstGeom prst="ellipse">
          <a:avLst/>
        </a:prstGeom>
        <a:solidFill>
          <a:srgbClr val="BAD5DC"/>
        </a:solidFill>
        <a:ln w="15875" cap="rnd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Задавать вопросы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если в чем-то сомневаетесь.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281" y="3234268"/>
        <a:ext cx="2652162" cy="1723092"/>
      </dsp:txXfrm>
    </dsp:sp>
    <dsp:sp modelId="{22A9A047-C033-47AB-AE4D-219D35DE77FD}">
      <dsp:nvSpPr>
        <dsp:cNvPr id="0" name=""/>
        <dsp:cNvSpPr/>
      </dsp:nvSpPr>
      <dsp:spPr>
        <a:xfrm rot="12395497">
          <a:off x="3393486" y="2298185"/>
          <a:ext cx="103900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103900" y="162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42838" y="2311829"/>
        <a:ext cx="5195" cy="5195"/>
      </dsp:txXfrm>
    </dsp:sp>
    <dsp:sp modelId="{5335F9A6-3718-44B1-9E4A-AA6122F67046}">
      <dsp:nvSpPr>
        <dsp:cNvPr id="0" name=""/>
        <dsp:cNvSpPr/>
      </dsp:nvSpPr>
      <dsp:spPr>
        <a:xfrm>
          <a:off x="38063" y="329123"/>
          <a:ext cx="3750724" cy="2436820"/>
        </a:xfrm>
        <a:prstGeom prst="ellipse">
          <a:avLst/>
        </a:prstGeom>
        <a:solidFill>
          <a:srgbClr val="BAD5DC"/>
        </a:solidFill>
        <a:ln w="15875" cap="rnd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Внимательно перечитать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список  требуемых документов перед отправкой!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344" y="685987"/>
        <a:ext cx="2652162" cy="172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6A07-9DFB-4C32-8E2B-908BCC074674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E8FAB-9B53-417B-B13F-3A237B15C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9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5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5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9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2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6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8FAB-9B53-417B-B13F-3A237B15CE3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7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2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1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3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99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9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7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8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6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0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3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A17F-6E27-4715-84CC-408E67EC410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5890C7-C96D-4FC3-B48E-5506DA99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6524" y="1200330"/>
            <a:ext cx="8915399" cy="28056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Германии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Где? Когда?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4412" y="4472579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карьера зависит от того, что вы делаете в студенческие годы!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0"/>
            <a:ext cx="3463949" cy="4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07796" y="64297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участия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6399137"/>
              </p:ext>
            </p:extLst>
          </p:nvPr>
        </p:nvGraphicFramePr>
        <p:xfrm>
          <a:off x="2201037" y="13213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56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07796" y="62392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путь к получению стипендии: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21953" y="1380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235017"/>
              </p:ext>
            </p:extLst>
          </p:nvPr>
        </p:nvGraphicFramePr>
        <p:xfrm>
          <a:off x="2019300" y="1294301"/>
          <a:ext cx="8995410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16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07796" y="62392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Киеве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2" y="1327876"/>
            <a:ext cx="4095603" cy="2713914"/>
          </a:xfrm>
          <a:prstGeom prst="rect">
            <a:avLst/>
          </a:prstGeom>
          <a:effectLst>
            <a:glow rad="190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327876"/>
            <a:ext cx="4260845" cy="2840157"/>
          </a:xfrm>
          <a:prstGeom prst="rect">
            <a:avLst/>
          </a:prstGeom>
          <a:effectLst>
            <a:glow rad="190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44" y="3605948"/>
            <a:ext cx="4810636" cy="3160611"/>
          </a:xfrm>
          <a:prstGeom prst="rect">
            <a:avLst/>
          </a:prstGeom>
          <a:effectLst>
            <a:glow rad="190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07796" y="62392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Германии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4330" r="7076" b="455"/>
          <a:stretch/>
        </p:blipFill>
        <p:spPr>
          <a:xfrm rot="5400000">
            <a:off x="1231" y="1849085"/>
            <a:ext cx="4474288" cy="3981450"/>
          </a:xfrm>
          <a:prstGeom prst="rect">
            <a:avLst/>
          </a:prstGeom>
          <a:effectLst>
            <a:glow rad="1270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 r="4302" b="6301"/>
          <a:stretch/>
        </p:blipFill>
        <p:spPr>
          <a:xfrm>
            <a:off x="4278250" y="1264371"/>
            <a:ext cx="3842699" cy="2674076"/>
          </a:xfrm>
          <a:prstGeom prst="rect">
            <a:avLst/>
          </a:prstGeom>
          <a:effectLst>
            <a:glow rad="1270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51" y="3975976"/>
            <a:ext cx="3842699" cy="2882024"/>
          </a:xfrm>
          <a:prstGeom prst="rect">
            <a:avLst/>
          </a:prstGeom>
          <a:effectLst>
            <a:glow rad="1270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r="4828"/>
          <a:stretch/>
        </p:blipFill>
        <p:spPr>
          <a:xfrm>
            <a:off x="8170099" y="1602663"/>
            <a:ext cx="3954586" cy="4494663"/>
          </a:xfrm>
          <a:prstGeom prst="rect">
            <a:avLst/>
          </a:prstGeom>
          <a:effectLst>
            <a:glow rad="1270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94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0231" y="3146839"/>
            <a:ext cx="10834254" cy="295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54175" y="3914774"/>
            <a:ext cx="4100831" cy="2790825"/>
            <a:chOff x="6557358" y="828032"/>
            <a:chExt cx="3913506" cy="2373630"/>
          </a:xfrm>
        </p:grpSpPr>
        <p:pic>
          <p:nvPicPr>
            <p:cNvPr id="1026" name="Picture 2" descr="ÐÐ°ÑÑÐ¸Ð½ÐºÐ¸ Ð¿Ð¾ Ð·Ð°Ð¿ÑÐ¾ÑÑ Ð¼ÐµÐ¼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00" r="17827"/>
            <a:stretch/>
          </p:blipFill>
          <p:spPr bwMode="auto">
            <a:xfrm>
              <a:off x="6557358" y="828032"/>
              <a:ext cx="3913506" cy="237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ÐÐ°ÑÑÐ¸Ð½ÐºÐ¸ Ð¿Ð¾ Ð·Ð°Ð¿ÑÐ¾ÑÑ Ð¼ÐµÐ¼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14" t="43887" r="16866" b="45142"/>
            <a:stretch/>
          </p:blipFill>
          <p:spPr bwMode="auto">
            <a:xfrm>
              <a:off x="9861550" y="2983948"/>
              <a:ext cx="609314" cy="217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Выноска-облако 2"/>
          <p:cNvSpPr/>
          <p:nvPr/>
        </p:nvSpPr>
        <p:spPr>
          <a:xfrm>
            <a:off x="4629149" y="828032"/>
            <a:ext cx="7495536" cy="3086742"/>
          </a:xfrm>
          <a:prstGeom prst="cloudCallout">
            <a:avLst>
              <a:gd name="adj1" fmla="val -64728"/>
              <a:gd name="adj2" fmla="val 475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если Вы не знаете ни немецкого, ни английского языка???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65284" y="680232"/>
            <a:ext cx="9708101" cy="992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вам дадут знания немецкого?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98700" y="1540268"/>
            <a:ext cx="98259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зарабатывать во время летних каникул от 1200      до 2000 Евро/месяц</a:t>
            </a:r>
            <a:endParaRPr lang="ru-RU" sz="2800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пройти стажировку в Германии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программе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(учиться в Германии 1 семестр)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Выигрывать немецкие гранты и стипендии для обучения в Германии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БЕСПЛАТНО на магистратуре в немецком ВУЗе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ежегодную выставку автомобилей во Франкфурте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313343" y="15364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с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Армином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(Преподаватель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КОГДА?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– апрель 2020 года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ГДЕ?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ХНАДУ, «Немецко-украинский центр»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УРОВЕНЬ?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1-ая группа для начинающих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(А0-А1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048000" indent="-304800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2-ая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продвинутых (А2-В1)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СТОИТ?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500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/месяц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37856" y="631028"/>
            <a:ext cx="970810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возможности изучения немецкого: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313343" y="15364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(Преподаватель из Германии</a:t>
            </a:r>
            <a:r>
              <a:rPr lang="ru-RU" sz="2400" dirty="0" smtClean="0"/>
              <a:t>) – </a:t>
            </a:r>
            <a:r>
              <a:rPr lang="ru-RU" sz="2400" b="1" dirty="0" smtClean="0"/>
              <a:t>в ХНАДУ!!!</a:t>
            </a:r>
            <a:endParaRPr lang="en-US" sz="2400" b="1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Zentrum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Пушкинская, 57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deutsches.zentrum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GoGerman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Сумская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gogerman_kh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Рымарская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deutsches.institute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4056" y="688178"/>
            <a:ext cx="970810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возможности изучения немецкого: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37" y="2410514"/>
            <a:ext cx="1707898" cy="1186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43751" r="28744" b="34303"/>
          <a:stretch/>
        </p:blipFill>
        <p:spPr>
          <a:xfrm>
            <a:off x="6792686" y="3991602"/>
            <a:ext cx="2235200" cy="68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86" y="5321133"/>
            <a:ext cx="1417638" cy="10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31234" y="1518554"/>
            <a:ext cx="8443165" cy="463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aleksandrilichuk@gmail.com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ilichuk_aleksandr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Александр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Иличук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2791" y="68484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7796" y="68107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контакты:</a:t>
            </a:r>
          </a:p>
        </p:txBody>
      </p:sp>
    </p:spTree>
    <p:extLst>
      <p:ext uri="{BB962C8B-B14F-4D97-AF65-F5344CB8AC3E}">
        <p14:creationId xmlns:p14="http://schemas.microsoft.com/office/powerpoint/2010/main" val="274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59256" y="2933795"/>
            <a:ext cx="8911687" cy="12808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313343" y="15364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 3 стипендиальные программы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из себя практика в Германии?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Programme of Germany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(Стажировка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украинских студентов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сделать, чтобы уехать?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делать, если вы не знаете немецкий язык?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07796" y="68107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1075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83" y="3347273"/>
            <a:ext cx="5188282" cy="1491631"/>
          </a:xfrm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07796" y="22690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85" y="4954382"/>
            <a:ext cx="2623225" cy="178379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1977547" y="1820625"/>
            <a:ext cx="923330" cy="923675"/>
            <a:chOff x="4257128" y="3692356"/>
            <a:chExt cx="923330" cy="923675"/>
          </a:xfrm>
        </p:grpSpPr>
        <p:sp>
          <p:nvSpPr>
            <p:cNvPr id="13" name="Овал 12"/>
            <p:cNvSpPr/>
            <p:nvPr/>
          </p:nvSpPr>
          <p:spPr>
            <a:xfrm>
              <a:off x="4257128" y="3692356"/>
              <a:ext cx="923330" cy="923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32496" y="3692701"/>
              <a:ext cx="572593" cy="923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40558" y="3631424"/>
            <a:ext cx="923330" cy="923675"/>
            <a:chOff x="4257128" y="3692356"/>
            <a:chExt cx="923330" cy="923675"/>
          </a:xfrm>
        </p:grpSpPr>
        <p:sp>
          <p:nvSpPr>
            <p:cNvPr id="18" name="Овал 17"/>
            <p:cNvSpPr/>
            <p:nvPr/>
          </p:nvSpPr>
          <p:spPr>
            <a:xfrm>
              <a:off x="4257128" y="3692356"/>
              <a:ext cx="923330" cy="923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32496" y="3692701"/>
              <a:ext cx="572593" cy="923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15287" y="5143497"/>
            <a:ext cx="923330" cy="923675"/>
            <a:chOff x="4257128" y="3692356"/>
            <a:chExt cx="923330" cy="923675"/>
          </a:xfrm>
        </p:grpSpPr>
        <p:sp>
          <p:nvSpPr>
            <p:cNvPr id="21" name="Овал 20"/>
            <p:cNvSpPr/>
            <p:nvPr/>
          </p:nvSpPr>
          <p:spPr>
            <a:xfrm>
              <a:off x="4257128" y="3692356"/>
              <a:ext cx="923330" cy="923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32496" y="3692701"/>
              <a:ext cx="572593" cy="923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14" y="1419205"/>
            <a:ext cx="5283656" cy="178626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8653455" y="1964141"/>
            <a:ext cx="1659159" cy="4616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12578" y="5246113"/>
            <a:ext cx="1543934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16852" y="3492923"/>
            <a:ext cx="1543934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807796" y="68107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3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6085" y="739730"/>
            <a:ext cx="5089676" cy="3817257"/>
          </a:xfrm>
          <a:prstGeom prst="rect">
            <a:avLst/>
          </a:prstGeom>
          <a:effectLst>
            <a:glow rad="190500">
              <a:schemeClr val="tx2"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4910" y="760106"/>
            <a:ext cx="5035338" cy="3776504"/>
          </a:xfrm>
          <a:prstGeom prst="rect">
            <a:avLst/>
          </a:prstGeom>
          <a:effectLst>
            <a:glow rad="190500">
              <a:schemeClr val="tx2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9634" y="1035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234" r="3475"/>
          <a:stretch/>
        </p:blipFill>
        <p:spPr>
          <a:xfrm>
            <a:off x="4097606" y="1706880"/>
            <a:ext cx="4053841" cy="5074920"/>
          </a:xfrm>
          <a:prstGeom prst="rect">
            <a:avLst/>
          </a:prstGeom>
          <a:effectLst>
            <a:glow rad="190500">
              <a:schemeClr val="tx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24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85800"/>
            <a:ext cx="4498245" cy="3373684"/>
          </a:xfrm>
          <a:prstGeom prst="rect">
            <a:avLst/>
          </a:prstGeom>
          <a:effectLst>
            <a:glow rad="190500">
              <a:schemeClr val="accent1"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31" y="131173"/>
            <a:ext cx="3437468" cy="4583290"/>
          </a:xfrm>
          <a:prstGeom prst="rect">
            <a:avLst/>
          </a:prstGeom>
          <a:effectLst>
            <a:glow rad="152400">
              <a:srgbClr val="FFC000">
                <a:alpha val="40000"/>
              </a:srgb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77" y="3063986"/>
            <a:ext cx="4727543" cy="3717814"/>
          </a:xfrm>
          <a:prstGeom prst="rect">
            <a:avLst/>
          </a:prstGeom>
          <a:effectLst>
            <a:glow rad="190500">
              <a:schemeClr val="accent1">
                <a:alpha val="40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97234" y="-4887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Вольфсбург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4448" y="1601323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250 €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97234" y="-4887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Дрезден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7" y="1795071"/>
            <a:ext cx="4767685" cy="4761063"/>
          </a:xfrm>
          <a:prstGeom prst="rect">
            <a:avLst/>
          </a:prstGeom>
          <a:effectLst>
            <a:glow rad="1778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46" y="1745363"/>
            <a:ext cx="4864825" cy="4810771"/>
          </a:xfrm>
          <a:prstGeom prst="rect">
            <a:avLst/>
          </a:prstGeom>
          <a:effectLst>
            <a:glow rad="177800">
              <a:schemeClr val="accent2">
                <a:lumMod val="40000"/>
                <a:lumOff val="6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925060" y="1102532"/>
            <a:ext cx="281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€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7295"/>
            <a:ext cx="5255506" cy="177674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2296287" y="1539193"/>
            <a:ext cx="8787003" cy="459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Билеты на самолет в Германию и назад в Украину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450 Евро/месяц (если практика длится 3 месяца),      если от 3 до 6 – минимальная зарплата от предприятия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для стипендиата места прохождения практики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3-х дневный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Киеве (декабрь)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3-х дневный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Германии (январь)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 визовом центре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страховка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07796" y="40530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в себя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стипендиальная программа?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3534042"/>
              </p:ext>
            </p:extLst>
          </p:nvPr>
        </p:nvGraphicFramePr>
        <p:xfrm>
          <a:off x="3057232" y="1258305"/>
          <a:ext cx="8258468" cy="542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999498" y="1624682"/>
            <a:ext cx="923330" cy="923675"/>
            <a:chOff x="4257128" y="3692356"/>
            <a:chExt cx="923330" cy="9236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Овал 12"/>
            <p:cNvSpPr/>
            <p:nvPr/>
          </p:nvSpPr>
          <p:spPr>
            <a:xfrm>
              <a:off x="4257128" y="3692356"/>
              <a:ext cx="923330" cy="923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32496" y="3692701"/>
              <a:ext cx="572593" cy="923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7232" y="5136793"/>
            <a:ext cx="923330" cy="923675"/>
            <a:chOff x="4257128" y="3692356"/>
            <a:chExt cx="923330" cy="9236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Овал 15"/>
            <p:cNvSpPr/>
            <p:nvPr/>
          </p:nvSpPr>
          <p:spPr>
            <a:xfrm>
              <a:off x="4257128" y="3692356"/>
              <a:ext cx="923330" cy="923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32496" y="3692701"/>
              <a:ext cx="572593" cy="923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95567" y="3380910"/>
            <a:ext cx="923330" cy="923675"/>
            <a:chOff x="4257128" y="3692356"/>
            <a:chExt cx="923330" cy="9236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Овал 18"/>
            <p:cNvSpPr/>
            <p:nvPr/>
          </p:nvSpPr>
          <p:spPr>
            <a:xfrm>
              <a:off x="4257128" y="3692356"/>
              <a:ext cx="923330" cy="923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32496" y="3692701"/>
              <a:ext cx="572593" cy="923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807796" y="62392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получения стипендии:</a:t>
            </a:r>
          </a:p>
        </p:txBody>
      </p:sp>
    </p:spTree>
    <p:extLst>
      <p:ext uri="{BB962C8B-B14F-4D97-AF65-F5344CB8AC3E}">
        <p14:creationId xmlns:p14="http://schemas.microsoft.com/office/powerpoint/2010/main" val="23261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855" r="15428" b="20470"/>
          <a:stretch/>
        </p:blipFill>
        <p:spPr>
          <a:xfrm>
            <a:off x="10719483" y="33625"/>
            <a:ext cx="1405202" cy="79440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311527" y="1546813"/>
            <a:ext cx="8787003" cy="459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стандартный формуляр (скачать на сайте)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письмо (1 страница)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Отсканированную зачетную книжку (перевести на немецкий или английский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есть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сертификаты, дипломы, рекомендации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07796" y="62392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которые нужно отправить: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3424269"/>
            <a:ext cx="110808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стипендиальной программы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de-DE" sz="4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http://stipendienprogramm-ukraine.de</a:t>
            </a:r>
            <a:endParaRPr lang="ru-RU" sz="4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</TotalTime>
  <Words>524</Words>
  <Application>Microsoft Office PowerPoint</Application>
  <PresentationFormat>Широкоэкранный</PresentationFormat>
  <Paragraphs>119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Практика &amp; Работа  в Германии Что? Где? Когда?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ASUS</cp:lastModifiedBy>
  <cp:revision>80</cp:revision>
  <dcterms:created xsi:type="dcterms:W3CDTF">2019-04-07T10:54:01Z</dcterms:created>
  <dcterms:modified xsi:type="dcterms:W3CDTF">2019-10-03T19:04:31Z</dcterms:modified>
</cp:coreProperties>
</file>