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50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3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3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9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87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7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7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2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0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8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0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0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8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4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4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DBA70B-1E2E-4232-B14F-016294222DD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51D5-A9E4-40CE-97BB-244BD258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13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130" y="448435"/>
            <a:ext cx="9405870" cy="1522033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М</a:t>
            </a:r>
            <a:r>
              <a:rPr lang="uk-UA" sz="5400" dirty="0" smtClean="0"/>
              <a:t>ІЙ РІДНИЙ КРАЙ:</a:t>
            </a:r>
            <a:br>
              <a:rPr lang="uk-UA" sz="5400" dirty="0" smtClean="0"/>
            </a:br>
            <a:r>
              <a:rPr lang="uk-UA" sz="5400" dirty="0" smtClean="0"/>
              <a:t>СОЛЕДАР</a:t>
            </a:r>
            <a:endParaRPr lang="ru-RU" sz="54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68991" y="4207210"/>
            <a:ext cx="2902039" cy="1549511"/>
          </a:xfrm>
        </p:spPr>
        <p:txBody>
          <a:bodyPr/>
          <a:lstStyle/>
          <a:p>
            <a:r>
              <a:rPr lang="uk-UA" dirty="0" smtClean="0"/>
              <a:t>Виконала: </a:t>
            </a:r>
            <a:r>
              <a:rPr lang="uk-UA" dirty="0" smtClean="0"/>
              <a:t>ст. гр. </a:t>
            </a:r>
            <a:r>
              <a:rPr lang="uk-UA" dirty="0" smtClean="0"/>
              <a:t>ДЕ-11-21</a:t>
            </a:r>
          </a:p>
          <a:p>
            <a:r>
              <a:rPr lang="uk-UA" dirty="0" smtClean="0"/>
              <a:t>Полякова Маргарита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73" y="2318197"/>
            <a:ext cx="7412900" cy="40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8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0"/>
            <a:ext cx="11758412" cy="2846231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sz="3200" dirty="0" err="1" smtClean="0"/>
              <a:t>Соледа́р</a:t>
            </a:r>
            <a:r>
              <a:rPr lang="ru-RU" sz="3200" dirty="0" smtClean="0"/>
              <a:t> </a:t>
            </a:r>
            <a:r>
              <a:rPr lang="ru-RU" sz="3200" dirty="0" smtClean="0"/>
              <a:t>(до 1991 року — </a:t>
            </a:r>
            <a:r>
              <a:rPr lang="ru-RU" sz="3200" dirty="0" smtClean="0"/>
              <a:t>Карло-</a:t>
            </a:r>
            <a:r>
              <a:rPr lang="ru-RU" sz="3200" dirty="0" err="1" smtClean="0"/>
              <a:t>Лібкнехтівськ</a:t>
            </a:r>
            <a:r>
              <a:rPr lang="ru-RU" sz="3200" dirty="0" smtClean="0"/>
              <a:t>, </a:t>
            </a:r>
            <a:r>
              <a:rPr lang="ru-RU" sz="3200" dirty="0" smtClean="0"/>
              <a:t>на честь </a:t>
            </a:r>
            <a:r>
              <a:rPr lang="ru-RU" sz="3200" dirty="0" err="1" smtClean="0"/>
              <a:t>німецького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революціонеру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підтримував</a:t>
            </a:r>
            <a:r>
              <a:rPr lang="ru-RU" sz="3200" dirty="0" smtClean="0"/>
              <a:t> </a:t>
            </a:r>
            <a:r>
              <a:rPr lang="ru-RU" sz="3200" dirty="0" err="1" smtClean="0"/>
              <a:t>радянську</a:t>
            </a:r>
            <a:r>
              <a:rPr lang="ru-RU" sz="3200" dirty="0" smtClean="0"/>
              <a:t> </a:t>
            </a:r>
            <a:r>
              <a:rPr lang="ru-RU" sz="3200" dirty="0" err="1" smtClean="0"/>
              <a:t>владу</a:t>
            </a:r>
            <a:r>
              <a:rPr lang="ru-RU" sz="3200" dirty="0" smtClean="0"/>
              <a:t>) </a:t>
            </a:r>
            <a:r>
              <a:rPr lang="ru-RU" sz="3200" dirty="0" smtClean="0"/>
              <a:t>— </a:t>
            </a:r>
            <a:r>
              <a:rPr lang="ru-RU" sz="3200" dirty="0" err="1" smtClean="0"/>
              <a:t>місто</a:t>
            </a:r>
            <a:r>
              <a:rPr lang="ru-RU" sz="3200" dirty="0" smtClean="0"/>
              <a:t> в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, в </a:t>
            </a:r>
            <a:r>
              <a:rPr lang="ru-RU" sz="3200" dirty="0" err="1" smtClean="0"/>
              <a:t>Бахмутському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районі</a:t>
            </a:r>
            <a:r>
              <a:rPr lang="ru-RU" sz="3200" dirty="0" smtClean="0"/>
              <a:t> </a:t>
            </a:r>
            <a:r>
              <a:rPr lang="ru-RU" sz="3200" dirty="0" err="1" smtClean="0"/>
              <a:t>Донецької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області</a:t>
            </a:r>
            <a:r>
              <a:rPr lang="ru-RU" sz="3200" dirty="0" smtClean="0"/>
              <a:t>. Засновано в </a:t>
            </a:r>
            <a:r>
              <a:rPr lang="en-US" sz="3200" dirty="0" smtClean="0"/>
              <a:t>XVII</a:t>
            </a:r>
            <a:r>
              <a:rPr lang="uk-UA" sz="3200" dirty="0" smtClean="0"/>
              <a:t> ст., </a:t>
            </a:r>
            <a:r>
              <a:rPr lang="uk-UA" sz="3200" dirty="0" smtClean="0"/>
              <a:t>коли в районі річки </a:t>
            </a:r>
            <a:r>
              <a:rPr lang="uk-UA" sz="3200" dirty="0" err="1" smtClean="0"/>
              <a:t>Бахмутки</a:t>
            </a:r>
            <a:r>
              <a:rPr lang="uk-UA" sz="3200" dirty="0" smtClean="0"/>
              <a:t> почали видобувати сіль. </a:t>
            </a:r>
            <a:r>
              <a:rPr lang="uk-UA" sz="3200" dirty="0"/>
              <a:t>Н</a:t>
            </a:r>
            <a:r>
              <a:rPr lang="uk-UA" sz="3200" dirty="0" smtClean="0"/>
              <a:t>абуло свого статусу міста у 1965 році.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57701" y="6449647"/>
            <a:ext cx="129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Герб міста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1826" y="2622313"/>
            <a:ext cx="3097991" cy="4027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648" y="3413212"/>
            <a:ext cx="767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dirty="0" err="1" smtClean="0"/>
              <a:t>Символіка</a:t>
            </a:r>
            <a:r>
              <a:rPr lang="ru-RU" sz="2400" dirty="0" smtClean="0"/>
              <a:t> </a:t>
            </a:r>
            <a:r>
              <a:rPr lang="ru-RU" sz="2400" dirty="0" smtClean="0"/>
              <a:t>герба: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dirty="0" err="1" smtClean="0"/>
              <a:t>Чорний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зелений</a:t>
            </a:r>
            <a:r>
              <a:rPr lang="ru-RU" sz="2400" dirty="0"/>
              <a:t> </a:t>
            </a:r>
            <a:r>
              <a:rPr lang="ru-RU" sz="2400" dirty="0" err="1"/>
              <a:t>кольори</a:t>
            </a:r>
            <a:r>
              <a:rPr lang="ru-RU" sz="2400" dirty="0"/>
              <a:t> гербового </a:t>
            </a:r>
            <a:r>
              <a:rPr lang="ru-RU" sz="2400" dirty="0" smtClean="0"/>
              <a:t>щита </a:t>
            </a:r>
            <a:r>
              <a:rPr lang="ru-RU" sz="2400" dirty="0" err="1"/>
              <a:t>говорять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народжене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надрах</a:t>
            </a:r>
            <a:r>
              <a:rPr lang="ru-RU" sz="2400" dirty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а  </a:t>
            </a:r>
            <a:r>
              <a:rPr lang="ru-RU" sz="2400" dirty="0"/>
              <a:t> </a:t>
            </a:r>
            <a:r>
              <a:rPr lang="uk-UA" sz="2400" dirty="0" smtClean="0"/>
              <a:t>5 кристалів символізують 5 шахт, на яких видобувають сіль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85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42" y="570078"/>
            <a:ext cx="3803382" cy="79057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dirty="0" err="1" smtClean="0"/>
              <a:t>Похождення</a:t>
            </a:r>
            <a:r>
              <a:rPr lang="uk-UA" sz="2800" dirty="0" smtClean="0"/>
              <a:t> етноніму:</a:t>
            </a:r>
            <a:br>
              <a:rPr lang="uk-UA" sz="2800" dirty="0" smtClean="0"/>
            </a:br>
            <a:r>
              <a:rPr lang="uk-UA" sz="2800" dirty="0" err="1" smtClean="0"/>
              <a:t>соледар</a:t>
            </a:r>
            <a:r>
              <a:rPr lang="uk-UA" sz="2800" dirty="0" smtClean="0"/>
              <a:t> – сіль </a:t>
            </a:r>
            <a:r>
              <a:rPr lang="uk-UA" sz="2800" dirty="0" smtClean="0"/>
              <a:t>дарує.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6518" y="2100966"/>
            <a:ext cx="469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	Кількість </a:t>
            </a:r>
            <a:r>
              <a:rPr lang="uk-UA" sz="2000" dirty="0" err="1" smtClean="0"/>
              <a:t>наслення</a:t>
            </a:r>
            <a:r>
              <a:rPr lang="uk-UA" sz="2000" dirty="0" smtClean="0"/>
              <a:t> на 2017р </a:t>
            </a:r>
          </a:p>
          <a:p>
            <a:pPr algn="just"/>
            <a:r>
              <a:rPr lang="uk-UA" sz="2000" dirty="0" smtClean="0"/>
              <a:t>складала 11242 </a:t>
            </a:r>
            <a:r>
              <a:rPr lang="uk-UA" sz="2000" dirty="0" smtClean="0"/>
              <a:t>людини.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6518" y="3754118"/>
            <a:ext cx="646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	Кожного </a:t>
            </a:r>
            <a:r>
              <a:rPr lang="uk-UA" sz="2000" dirty="0" smtClean="0"/>
              <a:t>року в останню суботу серпня </a:t>
            </a:r>
            <a:r>
              <a:rPr lang="uk-UA" sz="2000" dirty="0" smtClean="0"/>
              <a:t>мешканці міста </a:t>
            </a:r>
            <a:r>
              <a:rPr lang="uk-UA" sz="2000" dirty="0" smtClean="0"/>
              <a:t>традиційно святкують «</a:t>
            </a:r>
            <a:r>
              <a:rPr lang="uk-UA" sz="2000" dirty="0"/>
              <a:t>Д</a:t>
            </a:r>
            <a:r>
              <a:rPr lang="uk-UA" sz="2000" dirty="0" smtClean="0"/>
              <a:t>ень шахтаря» та за сумісництвом  “День міста” 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6866" y="1534972"/>
            <a:ext cx="4622442" cy="4622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7525" y="6211078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Святкування </a:t>
            </a:r>
            <a:r>
              <a:rPr lang="uk-UA" dirty="0" err="1" smtClean="0"/>
              <a:t>“Дня</a:t>
            </a:r>
            <a:r>
              <a:rPr lang="uk-UA" dirty="0" smtClean="0"/>
              <a:t> </a:t>
            </a:r>
            <a:r>
              <a:rPr lang="uk-UA" dirty="0" err="1" smtClean="0"/>
              <a:t>шахтаря”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5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003" y="193185"/>
            <a:ext cx="8129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	Основним </a:t>
            </a:r>
            <a:r>
              <a:rPr lang="uk-UA" sz="2400" dirty="0" smtClean="0"/>
              <a:t>прибутком міста є соляні </a:t>
            </a:r>
            <a:r>
              <a:rPr lang="uk-UA" sz="2400" dirty="0" smtClean="0"/>
              <a:t>шахти.</a:t>
            </a:r>
            <a:endParaRPr lang="uk-UA" sz="2400" dirty="0" smtClean="0"/>
          </a:p>
          <a:p>
            <a:pPr algn="just"/>
            <a:r>
              <a:rPr lang="uk-UA" sz="2400" dirty="0" smtClean="0"/>
              <a:t>Нашу сіль експортують майже по всьому </a:t>
            </a:r>
            <a:r>
              <a:rPr lang="uk-UA" sz="2400" dirty="0" smtClean="0"/>
              <a:t>світу.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41269" y="1422008"/>
            <a:ext cx="2468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	</a:t>
            </a:r>
            <a:r>
              <a:rPr lang="uk-UA" dirty="0" smtClean="0"/>
              <a:t>У </a:t>
            </a:r>
            <a:r>
              <a:rPr lang="uk-UA" dirty="0" smtClean="0"/>
              <a:t>шахту </a:t>
            </a:r>
            <a:r>
              <a:rPr lang="uk-UA" dirty="0" smtClean="0"/>
              <a:t>№ 2</a:t>
            </a:r>
            <a:r>
              <a:rPr lang="uk-UA" dirty="0" smtClean="0"/>
              <a:t>, </a:t>
            </a:r>
            <a:r>
              <a:rPr lang="uk-UA" dirty="0" smtClean="0"/>
              <a:t>що називається «Соляна </a:t>
            </a:r>
            <a:r>
              <a:rPr lang="uk-UA" dirty="0" smtClean="0"/>
              <a:t>симфонія</a:t>
            </a:r>
            <a:r>
              <a:rPr lang="uk-UA" dirty="0" smtClean="0"/>
              <a:t>», </a:t>
            </a:r>
            <a:r>
              <a:rPr lang="uk-UA" dirty="0" smtClean="0"/>
              <a:t>люди</a:t>
            </a:r>
          </a:p>
          <a:p>
            <a:pPr algn="just"/>
            <a:r>
              <a:rPr lang="uk-UA" dirty="0" err="1" smtClean="0"/>
              <a:t>приїздятть</a:t>
            </a:r>
            <a:r>
              <a:rPr lang="uk-UA" dirty="0" smtClean="0"/>
              <a:t> із </a:t>
            </a:r>
            <a:r>
              <a:rPr lang="uk-UA" dirty="0" smtClean="0"/>
              <a:t>різних міст на екскурсії та </a:t>
            </a:r>
            <a:r>
              <a:rPr lang="uk-UA" dirty="0" smtClean="0"/>
              <a:t>на </a:t>
            </a:r>
            <a:r>
              <a:rPr lang="uk-UA" dirty="0" smtClean="0"/>
              <a:t>лікування.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9602" y="463167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3724" y="3177009"/>
            <a:ext cx="3404981" cy="25537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4332" y="-22504"/>
            <a:ext cx="1166275" cy="1709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8979" y="5801787"/>
            <a:ext cx="25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санаторії </a:t>
            </a:r>
          </a:p>
          <a:p>
            <a:r>
              <a:rPr lang="uk-UA" dirty="0" smtClean="0"/>
              <a:t>«</a:t>
            </a:r>
            <a:r>
              <a:rPr lang="uk-UA" dirty="0"/>
              <a:t>С</a:t>
            </a:r>
            <a:r>
              <a:rPr lang="uk-UA" dirty="0" smtClean="0"/>
              <a:t>оляна симфонія»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21" y="1163667"/>
            <a:ext cx="2338266" cy="3284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21" y="4464753"/>
            <a:ext cx="246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Соляна </a:t>
            </a:r>
            <a:r>
              <a:rPr lang="uk-UA" dirty="0" smtClean="0"/>
              <a:t>пальма вироблена нашими майстрами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0607" y="0"/>
            <a:ext cx="1648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Усим</a:t>
            </a:r>
            <a:r>
              <a:rPr lang="uk-UA" dirty="0" smtClean="0"/>
              <a:t> відома кухонна сіль </a:t>
            </a:r>
            <a:r>
              <a:rPr lang="uk-UA" dirty="0" smtClean="0"/>
              <a:t>із </a:t>
            </a:r>
            <a:r>
              <a:rPr lang="uk-UA" dirty="0" smtClean="0"/>
              <a:t>шахт </a:t>
            </a:r>
            <a:r>
              <a:rPr lang="uk-UA" dirty="0" err="1"/>
              <a:t>С</a:t>
            </a:r>
            <a:r>
              <a:rPr lang="uk-UA" dirty="0" err="1" smtClean="0"/>
              <a:t>оледару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70392" y="1101172"/>
            <a:ext cx="3150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Є </a:t>
            </a:r>
            <a:r>
              <a:rPr lang="uk-UA" dirty="0" smtClean="0"/>
              <a:t>традиція, що коли ти знаходишся у </a:t>
            </a:r>
            <a:r>
              <a:rPr lang="uk-UA" dirty="0" smtClean="0"/>
              <a:t>шахті, то </a:t>
            </a:r>
            <a:r>
              <a:rPr lang="uk-UA" dirty="0" smtClean="0"/>
              <a:t>потрібно лизнути соляну стіну.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21947" y="6398908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Соляна </a:t>
            </a:r>
            <a:r>
              <a:rPr lang="uk-UA" dirty="0" smtClean="0"/>
              <a:t>шахта № 2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1947" y="3668777"/>
            <a:ext cx="2697630" cy="26929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5547" y="2468718"/>
            <a:ext cx="2876881" cy="3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152400"/>
            <a:ext cx="11112500" cy="955184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/>
              <a:t>	Місто </a:t>
            </a:r>
            <a:r>
              <a:rPr lang="uk-UA" sz="3200" dirty="0" smtClean="0"/>
              <a:t>оточено багатьма </a:t>
            </a:r>
            <a:r>
              <a:rPr lang="uk-UA" sz="3200" dirty="0" smtClean="0"/>
              <a:t>полями, на </a:t>
            </a:r>
            <a:r>
              <a:rPr lang="uk-UA" sz="3200" dirty="0" smtClean="0"/>
              <a:t>яких вирощуються </a:t>
            </a:r>
            <a:r>
              <a:rPr lang="uk-UA" sz="3200" dirty="0" smtClean="0"/>
              <a:t>пшениця</a:t>
            </a:r>
            <a:r>
              <a:rPr lang="uk-UA" sz="3200" dirty="0" smtClean="0"/>
              <a:t>, соняшники, кукурудза та інші.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5345" y="1622738"/>
            <a:ext cx="3093145" cy="4124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8026" y="2250675"/>
            <a:ext cx="4064828" cy="3337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4505" y="5746931"/>
            <a:ext cx="299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Фотокартки полів мого міста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963" y="2250675"/>
            <a:ext cx="3159090" cy="4234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0822" y="6307959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2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1554</TotalTime>
  <Words>49</Words>
  <Application>Microsoft Office PowerPoint</Application>
  <PresentationFormat>Широкоэкранный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МІЙ РІДНИЙ КРАЙ: СОЛЕДАР</vt:lpstr>
      <vt:lpstr> Соледа́р (до 1991 року — Карло-Лібкнехтівськ, на честь німецького революціонеру, який підтримував радянську владу) — місто в Україні, в Бахмутському районі Донецької області. Засновано в XVII ст., коли в районі річки Бахмутки почали видобувати сіль. Набуло свого статусу міста у 1965 році.</vt:lpstr>
      <vt:lpstr>Похождення етноніму: соледар – сіль дарує.</vt:lpstr>
      <vt:lpstr>Презентация PowerPoint</vt:lpstr>
      <vt:lpstr> Місто оточено багатьма полями, на яких вирощуються пшениця, соняшники, кукурудза та інші.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РІДНИЙ КРАЙ: СОЛЕДАР</dc:title>
  <dc:creator>dom</dc:creator>
  <cp:lastModifiedBy>Пользователь Windows</cp:lastModifiedBy>
  <cp:revision>29</cp:revision>
  <dcterms:created xsi:type="dcterms:W3CDTF">2021-09-11T10:05:53Z</dcterms:created>
  <dcterms:modified xsi:type="dcterms:W3CDTF">2021-10-04T11:55:18Z</dcterms:modified>
</cp:coreProperties>
</file>