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sldIdLst>
    <p:sldId id="256" r:id="rId2"/>
    <p:sldId id="264" r:id="rId3"/>
    <p:sldId id="257" r:id="rId4"/>
    <p:sldId id="265" r:id="rId5"/>
    <p:sldId id="258" r:id="rId6"/>
    <p:sldId id="260" r:id="rId7"/>
    <p:sldId id="262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21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89E2-E1E8-4DB0-BD8F-94C2D4BDDF79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7AAF-155C-4649-9BC8-B57F45131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44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89E2-E1E8-4DB0-BD8F-94C2D4BDDF79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7AAF-155C-4649-9BC8-B57F45131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07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89E2-E1E8-4DB0-BD8F-94C2D4BDDF79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7AAF-155C-4649-9BC8-B57F45131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897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89E2-E1E8-4DB0-BD8F-94C2D4BDDF79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7AAF-155C-4649-9BC8-B57F45131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067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89E2-E1E8-4DB0-BD8F-94C2D4BDDF79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7AAF-155C-4649-9BC8-B57F45131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88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89E2-E1E8-4DB0-BD8F-94C2D4BDDF79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7AAF-155C-4649-9BC8-B57F45131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50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89E2-E1E8-4DB0-BD8F-94C2D4BDDF79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7AAF-155C-4649-9BC8-B57F45131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926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89E2-E1E8-4DB0-BD8F-94C2D4BDDF79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7AAF-155C-4649-9BC8-B57F45131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818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89E2-E1E8-4DB0-BD8F-94C2D4BDDF79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7AAF-155C-4649-9BC8-B57F45131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46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89E2-E1E8-4DB0-BD8F-94C2D4BDDF79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7AAF-155C-4649-9BC8-B57F45131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89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89E2-E1E8-4DB0-BD8F-94C2D4BDDF79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7AAF-155C-4649-9BC8-B57F45131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98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89E2-E1E8-4DB0-BD8F-94C2D4BDDF79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7AAF-155C-4649-9BC8-B57F45131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065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89E2-E1E8-4DB0-BD8F-94C2D4BDDF79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7AAF-155C-4649-9BC8-B57F45131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00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89E2-E1E8-4DB0-BD8F-94C2D4BDDF79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7AAF-155C-4649-9BC8-B57F45131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890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89E2-E1E8-4DB0-BD8F-94C2D4BDDF79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7AAF-155C-4649-9BC8-B57F45131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014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A89E2-E1E8-4DB0-BD8F-94C2D4BDDF79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7AAF-155C-4649-9BC8-B57F45131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1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127A89E2-E1E8-4DB0-BD8F-94C2D4BDDF79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CB7E7AAF-155C-4649-9BC8-B57F45131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4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27A89E2-E1E8-4DB0-BD8F-94C2D4BDDF79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B7E7AAF-155C-4649-9BC8-B57F45131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282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999307"/>
            <a:ext cx="12192000" cy="1913708"/>
          </a:xfrm>
        </p:spPr>
        <p:txBody>
          <a:bodyPr/>
          <a:lstStyle/>
          <a:p>
            <a:pPr algn="ctr"/>
            <a:r>
              <a:rPr lang="ru-RU" dirty="0" smtClean="0"/>
              <a:t>М</a:t>
            </a:r>
            <a:r>
              <a:rPr lang="uk-UA" dirty="0" err="1" smtClean="0"/>
              <a:t>ій</a:t>
            </a:r>
            <a:r>
              <a:rPr lang="uk-UA" dirty="0" smtClean="0"/>
              <a:t> рідний край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914402"/>
            <a:ext cx="12191999" cy="975118"/>
          </a:xfrm>
        </p:spPr>
        <p:txBody>
          <a:bodyPr>
            <a:normAutofit/>
          </a:bodyPr>
          <a:lstStyle/>
          <a:p>
            <a:pPr algn="ctr"/>
            <a:r>
              <a:rPr lang="uk-UA" sz="4000" dirty="0"/>
              <a:t>м</a:t>
            </a:r>
            <a:r>
              <a:rPr lang="uk-UA" sz="4000" dirty="0" smtClean="0"/>
              <a:t>. Костянтинівка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684" y="1889519"/>
            <a:ext cx="6667500" cy="47418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9553903" y="6026600"/>
            <a:ext cx="2402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Ст.гр</a:t>
            </a:r>
            <a:r>
              <a:rPr lang="uk-UA" dirty="0" smtClean="0"/>
              <a:t>. М-14-т1-20 </a:t>
            </a:r>
            <a:r>
              <a:rPr lang="uk-UA" dirty="0" smtClean="0"/>
              <a:t>Шубін </a:t>
            </a:r>
            <a:r>
              <a:rPr lang="uk-UA" dirty="0" smtClean="0"/>
              <a:t>Дмитро</a:t>
            </a:r>
            <a:endParaRPr lang="ru-RU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57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9482" y="228600"/>
            <a:ext cx="5638210" cy="607423"/>
          </a:xfrm>
        </p:spPr>
        <p:txBody>
          <a:bodyPr/>
          <a:lstStyle/>
          <a:p>
            <a:r>
              <a:rPr lang="uk-UA" dirty="0" smtClean="0"/>
              <a:t>Символіка міста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814" y="1323755"/>
            <a:ext cx="3363131" cy="31506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42" y="1264555"/>
            <a:ext cx="4606427" cy="31506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2594" y="4474446"/>
            <a:ext cx="4887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Прапор </a:t>
            </a:r>
            <a:r>
              <a:rPr lang="uk-UA" sz="2000" dirty="0" smtClean="0"/>
              <a:t>Костянтинівки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4415246"/>
            <a:ext cx="41305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Герб Костянтинівки</a:t>
            </a:r>
          </a:p>
          <a:p>
            <a:endParaRPr lang="ru-RU" dirty="0"/>
          </a:p>
        </p:txBody>
      </p:sp>
      <p:pic>
        <p:nvPicPr>
          <p:cNvPr id="2062" name="HTMLText2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358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0331" y="0"/>
            <a:ext cx="8911687" cy="1280890"/>
          </a:xfrm>
        </p:spPr>
        <p:txBody>
          <a:bodyPr/>
          <a:lstStyle/>
          <a:p>
            <a:pPr algn="ctr"/>
            <a:r>
              <a:rPr lang="uk-UA" dirty="0" smtClean="0"/>
              <a:t>Історія міста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633" y="1018903"/>
            <a:ext cx="7449533" cy="577887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/>
              <a:t>	</a:t>
            </a:r>
            <a:r>
              <a:rPr lang="ru-RU" sz="2300" dirty="0" err="1" smtClean="0"/>
              <a:t>Археологічні</a:t>
            </a:r>
            <a:r>
              <a:rPr lang="ru-RU" sz="2300" dirty="0" smtClean="0"/>
              <a:t> </a:t>
            </a:r>
            <a:r>
              <a:rPr lang="ru-RU" sz="2300" dirty="0" err="1"/>
              <a:t>дослідження</a:t>
            </a:r>
            <a:r>
              <a:rPr lang="ru-RU" sz="2300" dirty="0"/>
              <a:t> в </a:t>
            </a:r>
            <a:r>
              <a:rPr lang="ru-RU" sz="2300" dirty="0" err="1"/>
              <a:t>Костянтинівському</a:t>
            </a:r>
            <a:r>
              <a:rPr lang="ru-RU" sz="2300" dirty="0"/>
              <a:t> </a:t>
            </a:r>
            <a:r>
              <a:rPr lang="ru-RU" sz="2300" dirty="0" err="1"/>
              <a:t>районі</a:t>
            </a:r>
            <a:r>
              <a:rPr lang="ru-RU" sz="2300" dirty="0"/>
              <a:t> показали, </a:t>
            </a:r>
            <a:r>
              <a:rPr lang="ru-RU" sz="2300" dirty="0" err="1"/>
              <a:t>що</a:t>
            </a:r>
            <a:r>
              <a:rPr lang="ru-RU" sz="2300" dirty="0"/>
              <a:t> </a:t>
            </a:r>
            <a:r>
              <a:rPr lang="ru-RU" sz="2300" dirty="0" err="1"/>
              <a:t>заселення</a:t>
            </a:r>
            <a:r>
              <a:rPr lang="ru-RU" sz="2300" dirty="0"/>
              <a:t> краю </a:t>
            </a:r>
            <a:r>
              <a:rPr lang="ru-RU" sz="2300" dirty="0" err="1"/>
              <a:t>почалося</a:t>
            </a:r>
            <a:r>
              <a:rPr lang="ru-RU" sz="2300" dirty="0"/>
              <a:t> в </a:t>
            </a:r>
            <a:r>
              <a:rPr lang="ru-RU" sz="2300" dirty="0" err="1"/>
              <a:t>епоху</a:t>
            </a:r>
            <a:r>
              <a:rPr lang="ru-RU" sz="2300" dirty="0"/>
              <a:t> </a:t>
            </a:r>
            <a:r>
              <a:rPr lang="ru-RU" sz="2300" dirty="0" err="1"/>
              <a:t>раннього</a:t>
            </a:r>
            <a:r>
              <a:rPr lang="ru-RU" sz="2300" dirty="0"/>
              <a:t> </a:t>
            </a:r>
            <a:r>
              <a:rPr lang="ru-RU" sz="2300" dirty="0" err="1"/>
              <a:t>палеоліту</a:t>
            </a:r>
            <a:r>
              <a:rPr lang="ru-RU" sz="2300" dirty="0"/>
              <a:t>, 150 000-100 000 </a:t>
            </a:r>
            <a:r>
              <a:rPr lang="ru-RU" sz="2300" dirty="0" err="1"/>
              <a:t>років</a:t>
            </a:r>
            <a:r>
              <a:rPr lang="ru-RU" sz="2300" dirty="0"/>
              <a:t> </a:t>
            </a:r>
            <a:r>
              <a:rPr lang="ru-RU" sz="2300" dirty="0" smtClean="0"/>
              <a:t>тому.</a:t>
            </a:r>
            <a:endParaRPr lang="ru-RU" sz="2300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dirty="0" smtClean="0"/>
              <a:t>	</a:t>
            </a:r>
            <a:r>
              <a:rPr lang="ru-RU" sz="2300" dirty="0" err="1" smtClean="0"/>
              <a:t>Із</a:t>
            </a:r>
            <a:r>
              <a:rPr lang="ru-RU" sz="2300" dirty="0" smtClean="0"/>
              <a:t> </a:t>
            </a:r>
            <a:r>
              <a:rPr lang="ru-RU" sz="2300" dirty="0" err="1"/>
              <a:t>часів</a:t>
            </a:r>
            <a:r>
              <a:rPr lang="ru-RU" sz="2300" dirty="0"/>
              <a:t> </a:t>
            </a:r>
            <a:r>
              <a:rPr lang="ru-RU" sz="2300" dirty="0" err="1"/>
              <a:t>набігу</a:t>
            </a:r>
            <a:r>
              <a:rPr lang="ru-RU" sz="2300" dirty="0"/>
              <a:t> </a:t>
            </a:r>
            <a:r>
              <a:rPr lang="ru-RU" sz="2300" dirty="0" err="1"/>
              <a:t>кримських</a:t>
            </a:r>
            <a:r>
              <a:rPr lang="ru-RU" sz="2300" dirty="0"/>
              <a:t> татар 1769 </a:t>
            </a:r>
            <a:r>
              <a:rPr lang="ru-RU" sz="2300" dirty="0" smtClean="0"/>
              <a:t>р. </a:t>
            </a:r>
            <a:r>
              <a:rPr lang="ru-RU" sz="2300" dirty="0" err="1"/>
              <a:t>з'являється</a:t>
            </a:r>
            <a:r>
              <a:rPr lang="ru-RU" sz="2300" dirty="0"/>
              <a:t> </a:t>
            </a:r>
            <a:r>
              <a:rPr lang="ru-RU" sz="2300" dirty="0" err="1"/>
              <a:t>згадка</a:t>
            </a:r>
            <a:r>
              <a:rPr lang="ru-RU" sz="2300" dirty="0"/>
              <a:t>, </a:t>
            </a:r>
            <a:r>
              <a:rPr lang="ru-RU" sz="2300" dirty="0" err="1"/>
              <a:t>що</a:t>
            </a:r>
            <a:r>
              <a:rPr lang="ru-RU" sz="2300" dirty="0"/>
              <a:t> на </a:t>
            </a:r>
            <a:r>
              <a:rPr lang="ru-RU" sz="2300" dirty="0" err="1"/>
              <a:t>території</a:t>
            </a:r>
            <a:r>
              <a:rPr lang="ru-RU" sz="2300" dirty="0"/>
              <a:t> </a:t>
            </a:r>
            <a:r>
              <a:rPr lang="ru-RU" sz="2300" dirty="0" err="1"/>
              <a:t>Костянтинівського</a:t>
            </a:r>
            <a:r>
              <a:rPr lang="ru-RU" sz="2300" dirty="0"/>
              <a:t> району </a:t>
            </a:r>
            <a:r>
              <a:rPr lang="ru-RU" sz="2300" dirty="0" err="1"/>
              <a:t>перебувало</a:t>
            </a:r>
            <a:r>
              <a:rPr lang="ru-RU" sz="2300" dirty="0"/>
              <a:t> </a:t>
            </a:r>
            <a:r>
              <a:rPr lang="ru-RU" sz="2300" dirty="0" err="1"/>
              <a:t>Військо</a:t>
            </a:r>
            <a:r>
              <a:rPr lang="ru-RU" sz="2300" dirty="0"/>
              <a:t> </a:t>
            </a:r>
            <a:r>
              <a:rPr lang="ru-RU" sz="2300" dirty="0" err="1" smtClean="0"/>
              <a:t>Запорозьке</a:t>
            </a:r>
            <a:r>
              <a:rPr lang="ru-RU" sz="2300" dirty="0" smtClean="0"/>
              <a:t>.</a:t>
            </a:r>
            <a:endParaRPr lang="ru-RU" sz="2300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dirty="0" smtClean="0"/>
              <a:t>	На </a:t>
            </a:r>
            <a:r>
              <a:rPr lang="ru-RU" sz="2300" dirty="0" err="1"/>
              <a:t>карті</a:t>
            </a:r>
            <a:r>
              <a:rPr lang="ru-RU" sz="2300" dirty="0"/>
              <a:t> </a:t>
            </a:r>
            <a:r>
              <a:rPr lang="ru-RU" sz="2300" dirty="0" err="1"/>
              <a:t>Катеринославського</a:t>
            </a:r>
            <a:r>
              <a:rPr lang="ru-RU" sz="2300" dirty="0"/>
              <a:t> </a:t>
            </a:r>
            <a:r>
              <a:rPr lang="ru-RU" sz="2300" dirty="0" err="1"/>
              <a:t>намісництва</a:t>
            </a:r>
            <a:r>
              <a:rPr lang="ru-RU" sz="2300" dirty="0"/>
              <a:t> 1792 </a:t>
            </a:r>
            <a:r>
              <a:rPr lang="ru-RU" sz="2300" dirty="0" smtClean="0"/>
              <a:t>р. </a:t>
            </a:r>
            <a:r>
              <a:rPr lang="ru-RU" sz="2300" dirty="0" err="1" smtClean="0"/>
              <a:t>Видання</a:t>
            </a:r>
            <a:r>
              <a:rPr lang="ru-RU" sz="2300" dirty="0" smtClean="0"/>
              <a:t>, нанесена </a:t>
            </a:r>
            <a:r>
              <a:rPr lang="ru-RU" sz="2300" dirty="0" err="1"/>
              <a:t>поштова</a:t>
            </a:r>
            <a:r>
              <a:rPr lang="ru-RU" sz="2300" dirty="0"/>
              <a:t> </a:t>
            </a:r>
            <a:r>
              <a:rPr lang="ru-RU" sz="2300" dirty="0" err="1"/>
              <a:t>станція</a:t>
            </a:r>
            <a:r>
              <a:rPr lang="ru-RU" sz="2300" dirty="0"/>
              <a:t> з </a:t>
            </a:r>
            <a:r>
              <a:rPr lang="ru-RU" sz="2300" dirty="0" err="1"/>
              <a:t>назвою</a:t>
            </a:r>
            <a:r>
              <a:rPr lang="ru-RU" sz="2300" dirty="0"/>
              <a:t> </a:t>
            </a:r>
            <a:r>
              <a:rPr lang="ru-RU" sz="2300" dirty="0" err="1"/>
              <a:t>Торецька</a:t>
            </a:r>
            <a:r>
              <a:rPr lang="ru-RU" sz="2300" dirty="0"/>
              <a:t> (при </a:t>
            </a:r>
            <a:r>
              <a:rPr lang="ru-RU" sz="2300" dirty="0" err="1"/>
              <a:t>річці</a:t>
            </a:r>
            <a:r>
              <a:rPr lang="ru-RU" sz="2300" dirty="0"/>
              <a:t> </a:t>
            </a:r>
            <a:r>
              <a:rPr lang="ru-RU" sz="2300" dirty="0" err="1"/>
              <a:t>Кривий</a:t>
            </a:r>
            <a:r>
              <a:rPr lang="ru-RU" sz="2300" dirty="0"/>
              <a:t> </a:t>
            </a:r>
            <a:r>
              <a:rPr lang="ru-RU" sz="2300" dirty="0" err="1"/>
              <a:t>Торець</a:t>
            </a:r>
            <a:r>
              <a:rPr lang="ru-RU" sz="2300" dirty="0"/>
              <a:t>), яка </a:t>
            </a:r>
            <a:r>
              <a:rPr lang="ru-RU" sz="2300" dirty="0" err="1"/>
              <a:t>була</a:t>
            </a:r>
            <a:r>
              <a:rPr lang="ru-RU" sz="2300" dirty="0"/>
              <a:t> </a:t>
            </a:r>
            <a:r>
              <a:rPr lang="ru-RU" sz="2300" dirty="0" err="1"/>
              <a:t>розташована</a:t>
            </a:r>
            <a:r>
              <a:rPr lang="ru-RU" sz="2300" dirty="0"/>
              <a:t> в </a:t>
            </a:r>
            <a:r>
              <a:rPr lang="ru-RU" sz="2300" dirty="0" err="1"/>
              <a:t>районі</a:t>
            </a:r>
            <a:r>
              <a:rPr lang="ru-RU" sz="2300" dirty="0"/>
              <a:t> </a:t>
            </a:r>
            <a:r>
              <a:rPr lang="ru-RU" sz="2300" dirty="0" err="1"/>
              <a:t>нинішнього</a:t>
            </a:r>
            <a:r>
              <a:rPr lang="ru-RU" sz="2300" dirty="0"/>
              <a:t> </a:t>
            </a:r>
            <a:r>
              <a:rPr lang="ru-RU" sz="2300" dirty="0" err="1"/>
              <a:t>південного</a:t>
            </a:r>
            <a:r>
              <a:rPr lang="ru-RU" sz="2300" dirty="0"/>
              <a:t> </a:t>
            </a:r>
            <a:r>
              <a:rPr lang="ru-RU" sz="2300" dirty="0" err="1"/>
              <a:t>шляхопроводу</a:t>
            </a:r>
            <a:r>
              <a:rPr lang="ru-RU" sz="2300" dirty="0"/>
              <a:t>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dirty="0" smtClean="0"/>
              <a:t>	У </a:t>
            </a:r>
            <a:r>
              <a:rPr lang="ru-RU" sz="2300" dirty="0"/>
              <a:t>1803 </a:t>
            </a:r>
            <a:r>
              <a:rPr lang="ru-RU" sz="2300" dirty="0" smtClean="0"/>
              <a:t>р. у </a:t>
            </a:r>
            <a:r>
              <a:rPr lang="ru-RU" sz="2300" dirty="0" err="1"/>
              <a:t>районі</a:t>
            </a:r>
            <a:r>
              <a:rPr lang="ru-RU" sz="2300" dirty="0"/>
              <a:t> </a:t>
            </a:r>
            <a:r>
              <a:rPr lang="ru-RU" sz="2300" dirty="0" err="1"/>
              <a:t>сучасної</a:t>
            </a:r>
            <a:r>
              <a:rPr lang="ru-RU" sz="2300" dirty="0"/>
              <a:t> </a:t>
            </a:r>
            <a:r>
              <a:rPr lang="ru-RU" sz="2300" dirty="0" err="1"/>
              <a:t>Костянтинівки</a:t>
            </a:r>
            <a:r>
              <a:rPr lang="ru-RU" sz="2300" dirty="0"/>
              <a:t> землю </a:t>
            </a:r>
            <a:r>
              <a:rPr lang="ru-RU" sz="2300" dirty="0" err="1"/>
              <a:t>отримує</a:t>
            </a:r>
            <a:r>
              <a:rPr lang="ru-RU" sz="2300" dirty="0"/>
              <a:t> </a:t>
            </a:r>
            <a:r>
              <a:rPr lang="ru-RU" sz="2300" dirty="0" err="1"/>
              <a:t>поміщик</a:t>
            </a:r>
            <a:r>
              <a:rPr lang="ru-RU" sz="2300" dirty="0"/>
              <a:t> </a:t>
            </a:r>
            <a:r>
              <a:rPr lang="ru-RU" sz="2300" dirty="0" err="1"/>
              <a:t>Плещеєв</a:t>
            </a:r>
            <a:r>
              <a:rPr lang="ru-RU" sz="2300" dirty="0"/>
              <a:t>. </a:t>
            </a:r>
            <a:r>
              <a:rPr lang="ru-RU" sz="2300" dirty="0" err="1"/>
              <a:t>Тоді</a:t>
            </a:r>
            <a:r>
              <a:rPr lang="ru-RU" sz="2300" dirty="0"/>
              <a:t> ж </a:t>
            </a:r>
            <a:r>
              <a:rPr lang="ru-RU" sz="2300" dirty="0" err="1"/>
              <a:t>Плещеєвим</a:t>
            </a:r>
            <a:r>
              <a:rPr lang="ru-RU" sz="2300" dirty="0"/>
              <a:t> </a:t>
            </a:r>
            <a:r>
              <a:rPr lang="ru-RU" sz="2300" dirty="0" err="1"/>
              <a:t>заселені</a:t>
            </a:r>
            <a:r>
              <a:rPr lang="ru-RU" sz="2300" dirty="0"/>
              <a:t> села </a:t>
            </a:r>
            <a:r>
              <a:rPr lang="ru-RU" sz="2300" dirty="0" err="1"/>
              <a:t>Петрівка</a:t>
            </a:r>
            <a:r>
              <a:rPr lang="ru-RU" sz="2300" dirty="0"/>
              <a:t> та </a:t>
            </a:r>
            <a:r>
              <a:rPr lang="ru-RU" sz="2300" dirty="0" err="1"/>
              <a:t>Іванопілля</a:t>
            </a:r>
            <a:r>
              <a:rPr lang="ru-RU" sz="2300" dirty="0"/>
              <a:t> на </a:t>
            </a:r>
            <a:r>
              <a:rPr lang="ru-RU" sz="2300" dirty="0" err="1"/>
              <a:t>річці</a:t>
            </a:r>
            <a:r>
              <a:rPr lang="ru-RU" sz="2300" dirty="0"/>
              <a:t> </a:t>
            </a:r>
            <a:r>
              <a:rPr lang="ru-RU" sz="2300" dirty="0" err="1"/>
              <a:t>Кривий</a:t>
            </a:r>
            <a:r>
              <a:rPr lang="ru-RU" sz="2300" dirty="0"/>
              <a:t> </a:t>
            </a:r>
            <a:r>
              <a:rPr lang="ru-RU" sz="2300" dirty="0" err="1" smtClean="0"/>
              <a:t>Торець</a:t>
            </a:r>
            <a:r>
              <a:rPr lang="ru-RU" sz="2300" dirty="0" smtClean="0"/>
              <a:t>.</a:t>
            </a:r>
            <a:endParaRPr lang="ru-RU" sz="23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442" y="780727"/>
            <a:ext cx="4066261" cy="26678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90411" y="3448594"/>
            <a:ext cx="3801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Станція Костянтинівка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602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0331" y="0"/>
            <a:ext cx="8911687" cy="1280890"/>
          </a:xfrm>
        </p:spPr>
        <p:txBody>
          <a:bodyPr/>
          <a:lstStyle/>
          <a:p>
            <a:pPr algn="ctr"/>
            <a:r>
              <a:rPr lang="uk-UA" dirty="0" smtClean="0"/>
              <a:t>Історія міста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634" y="1018903"/>
            <a:ext cx="11422442" cy="555531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 smtClean="0"/>
              <a:t>	На </a:t>
            </a:r>
            <a:r>
              <a:rPr lang="ru-RU" sz="2800" dirty="0" err="1"/>
              <a:t>території</a:t>
            </a:r>
            <a:r>
              <a:rPr lang="ru-RU" sz="2800" dirty="0"/>
              <a:t> </a:t>
            </a:r>
            <a:r>
              <a:rPr lang="ru-RU" sz="2800" dirty="0" err="1"/>
              <a:t>сучасної</a:t>
            </a:r>
            <a:r>
              <a:rPr lang="ru-RU" sz="2800" dirty="0"/>
              <a:t> </a:t>
            </a:r>
            <a:r>
              <a:rPr lang="ru-RU" sz="2800" dirty="0" err="1"/>
              <a:t>Костянтинівки</a:t>
            </a:r>
            <a:r>
              <a:rPr lang="ru-RU" sz="2800" dirty="0"/>
              <a:t> в 1812 </a:t>
            </a:r>
            <a:r>
              <a:rPr lang="ru-RU" sz="2800" dirty="0" err="1"/>
              <a:t>році</a:t>
            </a:r>
            <a:r>
              <a:rPr lang="ru-RU" sz="2800" dirty="0"/>
              <a:t> на </a:t>
            </a:r>
            <a:r>
              <a:rPr lang="ru-RU" sz="2800" dirty="0" err="1"/>
              <a:t>землі</a:t>
            </a:r>
            <a:r>
              <a:rPr lang="ru-RU" sz="2800" dirty="0"/>
              <a:t> </a:t>
            </a:r>
            <a:r>
              <a:rPr lang="ru-RU" sz="2800" dirty="0" err="1"/>
              <a:t>придбаній</a:t>
            </a:r>
            <a:r>
              <a:rPr lang="ru-RU" sz="2800" dirty="0"/>
              <a:t> у </a:t>
            </a:r>
            <a:r>
              <a:rPr lang="ru-RU" sz="2800" dirty="0" err="1"/>
              <a:t>бахмутського</a:t>
            </a:r>
            <a:r>
              <a:rPr lang="ru-RU" sz="2800" dirty="0"/>
              <a:t> </a:t>
            </a:r>
            <a:r>
              <a:rPr lang="ru-RU" sz="2800" dirty="0" err="1"/>
              <a:t>купця</a:t>
            </a:r>
            <a:r>
              <a:rPr lang="ru-RU" sz="2800" dirty="0"/>
              <a:t> </a:t>
            </a:r>
            <a:r>
              <a:rPr lang="ru-RU" sz="2800" dirty="0" err="1"/>
              <a:t>Четверикова</a:t>
            </a:r>
            <a:r>
              <a:rPr lang="ru-RU" sz="2800" dirty="0"/>
              <a:t> </a:t>
            </a:r>
            <a:r>
              <a:rPr lang="ru-RU" sz="2800" dirty="0" err="1"/>
              <a:t>поміщик</a:t>
            </a:r>
            <a:r>
              <a:rPr lang="ru-RU" sz="2800" dirty="0"/>
              <a:t>, </a:t>
            </a:r>
            <a:r>
              <a:rPr lang="ru-RU" sz="2800" dirty="0" err="1"/>
              <a:t>підполковник</a:t>
            </a:r>
            <a:r>
              <a:rPr lang="ru-RU" sz="2800" dirty="0"/>
              <a:t> </a:t>
            </a:r>
            <a:r>
              <a:rPr lang="ru-RU" sz="2800" dirty="0" err="1"/>
              <a:t>Війська</a:t>
            </a:r>
            <a:r>
              <a:rPr lang="ru-RU" sz="2800" dirty="0"/>
              <a:t> </a:t>
            </a:r>
            <a:r>
              <a:rPr lang="ru-RU" sz="2800" dirty="0" err="1"/>
              <a:t>Донського</a:t>
            </a:r>
            <a:r>
              <a:rPr lang="ru-RU" sz="2800" dirty="0"/>
              <a:t> Пантелеймон </a:t>
            </a:r>
            <a:r>
              <a:rPr lang="ru-RU" sz="2800" dirty="0" err="1"/>
              <a:t>Номікосов</a:t>
            </a:r>
            <a:r>
              <a:rPr lang="ru-RU" sz="2800" dirty="0"/>
              <a:t> </a:t>
            </a:r>
            <a:r>
              <a:rPr lang="ru-RU" sz="2800" dirty="0" err="1"/>
              <a:t>заснував</a:t>
            </a:r>
            <a:r>
              <a:rPr lang="ru-RU" sz="2800" dirty="0"/>
              <a:t> село </a:t>
            </a:r>
            <a:r>
              <a:rPr lang="ru-RU" sz="2800" dirty="0" err="1"/>
              <a:t>Сантуринівку</a:t>
            </a:r>
            <a:r>
              <a:rPr lang="ru-RU" sz="2800" dirty="0"/>
              <a:t>. </a:t>
            </a:r>
            <a:r>
              <a:rPr lang="ru-RU" sz="2800" dirty="0" err="1"/>
              <a:t>Своє</a:t>
            </a:r>
            <a:r>
              <a:rPr lang="ru-RU" sz="2800" dirty="0"/>
              <a:t> </a:t>
            </a:r>
            <a:r>
              <a:rPr lang="ru-RU" sz="2800" dirty="0" err="1"/>
              <a:t>ім'я</a:t>
            </a:r>
            <a:r>
              <a:rPr lang="ru-RU" sz="2800" dirty="0"/>
              <a:t> село </a:t>
            </a:r>
            <a:r>
              <a:rPr lang="ru-RU" sz="2800" dirty="0" err="1"/>
              <a:t>отримало</a:t>
            </a:r>
            <a:r>
              <a:rPr lang="ru-RU" sz="2800" dirty="0"/>
              <a:t> за </a:t>
            </a:r>
            <a:r>
              <a:rPr lang="ru-RU" sz="2800" dirty="0" err="1"/>
              <a:t>бажанням</a:t>
            </a:r>
            <a:r>
              <a:rPr lang="ru-RU" sz="2800" dirty="0"/>
              <a:t> </a:t>
            </a:r>
            <a:r>
              <a:rPr lang="ru-RU" sz="2800" dirty="0" err="1"/>
              <a:t>власника</a:t>
            </a:r>
            <a:r>
              <a:rPr lang="ru-RU" sz="2800" dirty="0"/>
              <a:t> й </a:t>
            </a:r>
            <a:r>
              <a:rPr lang="ru-RU" sz="2800" dirty="0" err="1"/>
              <a:t>пов'язане</a:t>
            </a:r>
            <a:r>
              <a:rPr lang="ru-RU" sz="2800" dirty="0"/>
              <a:t> </a:t>
            </a:r>
            <a:r>
              <a:rPr lang="ru-RU" sz="2800" dirty="0" err="1"/>
              <a:t>воно</a:t>
            </a:r>
            <a:r>
              <a:rPr lang="ru-RU" sz="2800" dirty="0"/>
              <a:t> з </a:t>
            </a:r>
            <a:r>
              <a:rPr lang="ru-RU" sz="2800" dirty="0" err="1"/>
              <a:t>рідним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пам'ятним</a:t>
            </a:r>
            <a:r>
              <a:rPr lang="ru-RU" sz="2800" dirty="0"/>
              <a:t> </a:t>
            </a:r>
            <a:r>
              <a:rPr lang="ru-RU" sz="2800" dirty="0" err="1"/>
              <a:t>йому</a:t>
            </a:r>
            <a:r>
              <a:rPr lang="ru-RU" sz="2800" dirty="0"/>
              <a:t> </a:t>
            </a:r>
            <a:r>
              <a:rPr lang="ru-RU" sz="2800" dirty="0" err="1"/>
              <a:t>місцем</a:t>
            </a:r>
            <a:r>
              <a:rPr lang="ru-RU" sz="2800" dirty="0"/>
              <a:t> </a:t>
            </a:r>
            <a:r>
              <a:rPr lang="ru-RU" sz="2800" dirty="0" err="1"/>
              <a:t>Греції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носить </a:t>
            </a:r>
            <a:r>
              <a:rPr lang="ru-RU" sz="2800" dirty="0" err="1"/>
              <a:t>подібну</a:t>
            </a:r>
            <a:r>
              <a:rPr lang="ru-RU" sz="2800" dirty="0"/>
              <a:t> </a:t>
            </a:r>
            <a:r>
              <a:rPr lang="ru-RU" sz="2800" dirty="0" err="1"/>
              <a:t>назву</a:t>
            </a:r>
            <a:r>
              <a:rPr lang="ru-RU" sz="2800" dirty="0"/>
              <a:t>, а </a:t>
            </a:r>
            <a:r>
              <a:rPr lang="ru-RU" sz="2800" dirty="0" err="1"/>
              <a:t>саме</a:t>
            </a:r>
            <a:r>
              <a:rPr lang="ru-RU" sz="2800" dirty="0"/>
              <a:t>, островом </a:t>
            </a:r>
            <a:r>
              <a:rPr lang="ru-RU" sz="2800" dirty="0" err="1"/>
              <a:t>Санторині</a:t>
            </a:r>
            <a:r>
              <a:rPr lang="ru-RU" sz="2800" dirty="0"/>
              <a:t> в </a:t>
            </a:r>
            <a:r>
              <a:rPr lang="ru-RU" sz="2800" dirty="0" err="1"/>
              <a:t>Егейському</a:t>
            </a:r>
            <a:r>
              <a:rPr lang="ru-RU" sz="2800" dirty="0"/>
              <a:t> </a:t>
            </a:r>
            <a:r>
              <a:rPr lang="ru-RU" sz="2800" dirty="0" err="1"/>
              <a:t>морі</a:t>
            </a:r>
            <a:r>
              <a:rPr lang="ru-RU" sz="2800" dirty="0"/>
              <a:t>. </a:t>
            </a: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/>
              <a:t>	</a:t>
            </a:r>
            <a:r>
              <a:rPr lang="ru-RU" sz="2800" dirty="0" err="1" smtClean="0"/>
              <a:t>Ця</a:t>
            </a:r>
            <a:r>
              <a:rPr lang="ru-RU" sz="2800" dirty="0" smtClean="0"/>
              <a:t> </a:t>
            </a:r>
            <a:r>
              <a:rPr lang="ru-RU" sz="2800" dirty="0"/>
              <a:t>земля </a:t>
            </a:r>
            <a:r>
              <a:rPr lang="ru-RU" sz="2800" dirty="0" err="1"/>
              <a:t>була</a:t>
            </a:r>
            <a:r>
              <a:rPr lang="ru-RU" sz="2800" dirty="0"/>
              <a:t> заселена </a:t>
            </a:r>
            <a:r>
              <a:rPr lang="ru-RU" sz="2800" dirty="0" err="1"/>
              <a:t>двадцятьма</a:t>
            </a:r>
            <a:r>
              <a:rPr lang="ru-RU" sz="2800" dirty="0"/>
              <a:t> родинами </a:t>
            </a:r>
            <a:r>
              <a:rPr lang="ru-RU" sz="2800" dirty="0" err="1" smtClean="0"/>
              <a:t>кріпаків</a:t>
            </a:r>
            <a:r>
              <a:rPr lang="ru-RU" sz="2800" dirty="0" smtClean="0"/>
              <a:t>,</a:t>
            </a:r>
            <a:r>
              <a:rPr lang="ru-RU" sz="2800" dirty="0"/>
              <a:t> </a:t>
            </a:r>
            <a:r>
              <a:rPr lang="ru-RU" sz="2800" dirty="0" err="1"/>
              <a:t>купленими</a:t>
            </a:r>
            <a:r>
              <a:rPr lang="ru-RU" sz="2800" dirty="0"/>
              <a:t> у </a:t>
            </a:r>
            <a:r>
              <a:rPr lang="ru-RU" sz="2800" dirty="0" err="1"/>
              <a:t>спадкоємців</a:t>
            </a:r>
            <a:r>
              <a:rPr lang="ru-RU" sz="2800" dirty="0"/>
              <a:t> </a:t>
            </a:r>
            <a:r>
              <a:rPr lang="ru-RU" sz="2800" dirty="0" err="1"/>
              <a:t>Каменських</a:t>
            </a:r>
            <a:r>
              <a:rPr lang="ru-RU" sz="2800" dirty="0"/>
              <a:t>, в </a:t>
            </a:r>
            <a:r>
              <a:rPr lang="ru-RU" sz="2800" dirty="0" err="1"/>
              <a:t>Корочанському</a:t>
            </a:r>
            <a:r>
              <a:rPr lang="ru-RU" sz="2800" dirty="0"/>
              <a:t> </a:t>
            </a:r>
            <a:r>
              <a:rPr lang="ru-RU" sz="2800" dirty="0" err="1"/>
              <a:t>уїзді</a:t>
            </a:r>
            <a:r>
              <a:rPr lang="ru-RU" sz="2800" dirty="0"/>
              <a:t>, </a:t>
            </a:r>
            <a:r>
              <a:rPr lang="ru-RU" sz="2800" dirty="0" err="1" smtClean="0"/>
              <a:t>Курської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губернії</a:t>
            </a:r>
            <a:r>
              <a:rPr lang="ru-RU" sz="2800" dirty="0" smtClean="0"/>
              <a:t>. </a:t>
            </a:r>
            <a:r>
              <a:rPr lang="ru-RU" sz="2800" dirty="0"/>
              <a:t>У </a:t>
            </a:r>
            <a:r>
              <a:rPr lang="ru-RU" sz="2800" dirty="0" err="1"/>
              <a:t>середині</a:t>
            </a:r>
            <a:r>
              <a:rPr lang="ru-RU" sz="2800" dirty="0"/>
              <a:t> </a:t>
            </a:r>
            <a:r>
              <a:rPr lang="en-US" sz="2800" dirty="0"/>
              <a:t>XIX </a:t>
            </a:r>
            <a:r>
              <a:rPr lang="ru-RU" sz="2800" dirty="0" smtClean="0"/>
              <a:t>ст., </a:t>
            </a:r>
            <a:r>
              <a:rPr lang="ru-RU" sz="2800" dirty="0"/>
              <a:t>на </a:t>
            </a:r>
            <a:r>
              <a:rPr lang="ru-RU" sz="2800" dirty="0" err="1"/>
              <a:t>успадкованій</a:t>
            </a:r>
            <a:r>
              <a:rPr lang="ru-RU" sz="2800" dirty="0"/>
              <a:t> </a:t>
            </a:r>
            <a:r>
              <a:rPr lang="ru-RU" sz="2800" dirty="0" err="1"/>
              <a:t>сином</a:t>
            </a:r>
            <a:r>
              <a:rPr lang="ru-RU" sz="2800" dirty="0"/>
              <a:t> </a:t>
            </a:r>
            <a:r>
              <a:rPr lang="ru-RU" sz="2800" dirty="0" err="1"/>
              <a:t>поміщика</a:t>
            </a:r>
            <a:r>
              <a:rPr lang="ru-RU" sz="2800" dirty="0"/>
              <a:t> </a:t>
            </a:r>
            <a:r>
              <a:rPr lang="ru-RU" sz="2800" dirty="0" err="1" smtClean="0"/>
              <a:t>землі</a:t>
            </a:r>
            <a:r>
              <a:rPr lang="ru-RU" sz="2800" dirty="0" smtClean="0"/>
              <a:t>, </a:t>
            </a:r>
            <a:r>
              <a:rPr lang="ru-RU" sz="2800" dirty="0" err="1"/>
              <a:t>виникло</a:t>
            </a:r>
            <a:r>
              <a:rPr lang="ru-RU" sz="2800" dirty="0"/>
              <a:t> село </a:t>
            </a:r>
            <a:r>
              <a:rPr lang="ru-RU" sz="2800" dirty="0" err="1"/>
              <a:t>Костянтинівка</a:t>
            </a:r>
            <a:r>
              <a:rPr lang="ru-RU" sz="2800" dirty="0"/>
              <a:t>, </a:t>
            </a:r>
            <a:r>
              <a:rPr lang="ru-RU" sz="2800" dirty="0" err="1"/>
              <a:t>назване</a:t>
            </a:r>
            <a:r>
              <a:rPr lang="ru-RU" sz="2800" dirty="0"/>
              <a:t> по </a:t>
            </a:r>
            <a:r>
              <a:rPr lang="ru-RU" sz="2800" dirty="0" err="1"/>
              <a:t>імені</a:t>
            </a:r>
            <a:r>
              <a:rPr lang="ru-RU" sz="2800" dirty="0"/>
              <a:t> </a:t>
            </a:r>
            <a:r>
              <a:rPr lang="ru-RU" sz="2800" dirty="0" err="1"/>
              <a:t>власника</a:t>
            </a:r>
            <a:r>
              <a:rPr lang="ru-RU" sz="2800" dirty="0"/>
              <a:t>. До 1859 року в </a:t>
            </a:r>
            <a:r>
              <a:rPr lang="ru-RU" sz="2800" dirty="0" err="1"/>
              <a:t>Костянтинівці</a:t>
            </a:r>
            <a:r>
              <a:rPr lang="ru-RU" sz="2800" dirty="0"/>
              <a:t> проживало 29 </a:t>
            </a:r>
            <a:r>
              <a:rPr lang="ru-RU" sz="2800" dirty="0" err="1"/>
              <a:t>осіб</a:t>
            </a:r>
            <a:r>
              <a:rPr lang="ru-RU" sz="2800" dirty="0"/>
              <a:t>, в </a:t>
            </a:r>
            <a:r>
              <a:rPr lang="ru-RU" sz="2800" dirty="0" err="1"/>
              <a:t>Сантуринівці</a:t>
            </a:r>
            <a:r>
              <a:rPr lang="ru-RU" sz="2800" dirty="0"/>
              <a:t> — 280.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858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9166" y="162028"/>
            <a:ext cx="10267405" cy="522514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Поява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(</a:t>
            </a:r>
            <a:r>
              <a:rPr lang="ru-RU" dirty="0" err="1"/>
              <a:t>Бельгійський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8936" y="748936"/>
            <a:ext cx="7633063" cy="61090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100" dirty="0" smtClean="0"/>
              <a:t>	</a:t>
            </a:r>
            <a:r>
              <a:rPr lang="ru-RU" sz="2100" dirty="0" err="1" smtClean="0"/>
              <a:t>Становлення</a:t>
            </a:r>
            <a:r>
              <a:rPr lang="ru-RU" sz="2100" dirty="0" smtClean="0"/>
              <a:t> </a:t>
            </a:r>
            <a:r>
              <a:rPr lang="ru-RU" sz="2100" dirty="0" err="1"/>
              <a:t>міста</a:t>
            </a:r>
            <a:r>
              <a:rPr lang="ru-RU" sz="2100" dirty="0"/>
              <a:t> та </a:t>
            </a:r>
            <a:r>
              <a:rPr lang="ru-RU" sz="2100" dirty="0" err="1"/>
              <a:t>розвиток</a:t>
            </a:r>
            <a:r>
              <a:rPr lang="ru-RU" sz="2100" dirty="0"/>
              <a:t> </a:t>
            </a:r>
            <a:r>
              <a:rPr lang="ru-RU" sz="2100" dirty="0" err="1"/>
              <a:t>його</a:t>
            </a:r>
            <a:r>
              <a:rPr lang="ru-RU" sz="2100" dirty="0"/>
              <a:t> </a:t>
            </a:r>
            <a:r>
              <a:rPr lang="ru-RU" sz="2100" dirty="0" err="1"/>
              <a:t>промисловості</a:t>
            </a:r>
            <a:r>
              <a:rPr lang="ru-RU" sz="2100" dirty="0"/>
              <a:t> </a:t>
            </a:r>
            <a:r>
              <a:rPr lang="ru-RU" sz="2100" dirty="0" err="1"/>
              <a:t>відбувалося</a:t>
            </a:r>
            <a:r>
              <a:rPr lang="ru-RU" sz="2100" dirty="0"/>
              <a:t> </a:t>
            </a:r>
            <a:r>
              <a:rPr lang="ru-RU" sz="2100" dirty="0" err="1"/>
              <a:t>завдяки</a:t>
            </a:r>
            <a:r>
              <a:rPr lang="ru-RU" sz="2100" dirty="0"/>
              <a:t> </a:t>
            </a:r>
            <a:r>
              <a:rPr lang="ru-RU" sz="2100" dirty="0" err="1"/>
              <a:t>значному</a:t>
            </a:r>
            <a:r>
              <a:rPr lang="ru-RU" sz="2100" dirty="0"/>
              <a:t> </a:t>
            </a:r>
            <a:r>
              <a:rPr lang="ru-RU" sz="2100" dirty="0" err="1"/>
              <a:t>матеріальному</a:t>
            </a:r>
            <a:r>
              <a:rPr lang="ru-RU" sz="2100" dirty="0"/>
              <a:t> та </a:t>
            </a:r>
            <a:r>
              <a:rPr lang="ru-RU" sz="2100" dirty="0" err="1"/>
              <a:t>управлінському</a:t>
            </a:r>
            <a:r>
              <a:rPr lang="ru-RU" sz="2100" dirty="0"/>
              <a:t> вкладу з боку </a:t>
            </a:r>
            <a:r>
              <a:rPr lang="ru-RU" sz="2100" dirty="0" err="1"/>
              <a:t>громадян</a:t>
            </a:r>
            <a:r>
              <a:rPr lang="ru-RU" sz="2100" dirty="0"/>
              <a:t> </a:t>
            </a:r>
            <a:r>
              <a:rPr lang="ru-RU" sz="2100" dirty="0" err="1"/>
              <a:t>Бельгії</a:t>
            </a:r>
            <a:r>
              <a:rPr lang="ru-RU" sz="2100" dirty="0" smtClean="0"/>
              <a:t>.</a:t>
            </a:r>
            <a:r>
              <a:rPr lang="ru-RU" sz="2100" dirty="0"/>
              <a:t> </a:t>
            </a:r>
            <a:endParaRPr lang="ru-RU" sz="2100" dirty="0" smtClean="0"/>
          </a:p>
          <a:p>
            <a:pPr marL="0" indent="0" algn="just">
              <a:buNone/>
            </a:pPr>
            <a:r>
              <a:rPr lang="ru-RU" sz="2100" dirty="0" smtClean="0"/>
              <a:t>	1894 р. </a:t>
            </a:r>
            <a:r>
              <a:rPr lang="ru-RU" sz="2100" dirty="0" err="1"/>
              <a:t>Дмитро</a:t>
            </a:r>
            <a:r>
              <a:rPr lang="ru-RU" sz="2100" dirty="0"/>
              <a:t> та </a:t>
            </a:r>
            <a:r>
              <a:rPr lang="ru-RU" sz="2100" dirty="0" err="1"/>
              <a:t>Костянтин</a:t>
            </a:r>
            <a:r>
              <a:rPr lang="ru-RU" sz="2100" dirty="0"/>
              <a:t> </a:t>
            </a:r>
            <a:r>
              <a:rPr lang="ru-RU" sz="2100" dirty="0" err="1"/>
              <a:t>Номікосови</a:t>
            </a:r>
            <a:r>
              <a:rPr lang="ru-RU" sz="2100" dirty="0"/>
              <a:t> </a:t>
            </a:r>
            <a:r>
              <a:rPr lang="ru-RU" sz="2100" dirty="0" err="1"/>
              <a:t>відкривають</a:t>
            </a:r>
            <a:r>
              <a:rPr lang="ru-RU" sz="2100" dirty="0"/>
              <a:t> </a:t>
            </a:r>
            <a:r>
              <a:rPr lang="ru-RU" sz="2100" dirty="0" err="1"/>
              <a:t>цегельню</a:t>
            </a:r>
            <a:r>
              <a:rPr lang="ru-RU" sz="2100" dirty="0"/>
              <a:t> при </a:t>
            </a:r>
            <a:r>
              <a:rPr lang="ru-RU" sz="2100" dirty="0" err="1"/>
              <a:t>станції</a:t>
            </a:r>
            <a:r>
              <a:rPr lang="ru-RU" sz="2100" dirty="0"/>
              <a:t> </a:t>
            </a:r>
            <a:r>
              <a:rPr lang="ru-RU" sz="2100" dirty="0" err="1"/>
              <a:t>Костянтинівка</a:t>
            </a:r>
            <a:r>
              <a:rPr lang="ru-RU" sz="2100" dirty="0"/>
              <a:t> з </a:t>
            </a:r>
            <a:r>
              <a:rPr lang="ru-RU" sz="2100" dirty="0" err="1"/>
              <a:t>кількістю</a:t>
            </a:r>
            <a:r>
              <a:rPr lang="ru-RU" sz="2100" dirty="0"/>
              <a:t> 40 </a:t>
            </a:r>
            <a:r>
              <a:rPr lang="ru-RU" sz="2100" dirty="0" err="1" smtClean="0"/>
              <a:t>робітників</a:t>
            </a:r>
            <a:r>
              <a:rPr lang="ru-RU" sz="2100" dirty="0" smtClean="0"/>
              <a:t>.</a:t>
            </a:r>
            <a:endParaRPr lang="ru-RU" sz="2100" dirty="0"/>
          </a:p>
          <a:p>
            <a:pPr marL="0" indent="0" algn="just">
              <a:buNone/>
            </a:pPr>
            <a:r>
              <a:rPr lang="ru-RU" sz="2100" dirty="0"/>
              <a:t>11 </a:t>
            </a:r>
            <a:r>
              <a:rPr lang="ru-RU" sz="2100" dirty="0" err="1"/>
              <a:t>серпня</a:t>
            </a:r>
            <a:r>
              <a:rPr lang="ru-RU" sz="2100" dirty="0"/>
              <a:t> 1895 </a:t>
            </a:r>
            <a:r>
              <a:rPr lang="ru-RU" sz="2100" dirty="0" smtClean="0"/>
              <a:t>р. </a:t>
            </a:r>
            <a:r>
              <a:rPr lang="ru-RU" sz="2100" dirty="0" err="1"/>
              <a:t>під'єсаул</a:t>
            </a:r>
            <a:r>
              <a:rPr lang="ru-RU" sz="2100" dirty="0"/>
              <a:t> </a:t>
            </a:r>
            <a:r>
              <a:rPr lang="ru-RU" sz="2100" dirty="0" err="1"/>
              <a:t>Дмитро</a:t>
            </a:r>
            <a:r>
              <a:rPr lang="ru-RU" sz="2100" dirty="0"/>
              <a:t> </a:t>
            </a:r>
            <a:r>
              <a:rPr lang="ru-RU" sz="2100" dirty="0" err="1"/>
              <a:t>Костянтинович</a:t>
            </a:r>
            <a:r>
              <a:rPr lang="ru-RU" sz="2100" dirty="0"/>
              <a:t> </a:t>
            </a:r>
            <a:r>
              <a:rPr lang="ru-RU" sz="2100" dirty="0" err="1"/>
              <a:t>Номікосов</a:t>
            </a:r>
            <a:r>
              <a:rPr lang="ru-RU" sz="2100" dirty="0"/>
              <a:t> (</a:t>
            </a:r>
            <a:r>
              <a:rPr lang="ru-RU" sz="2100" dirty="0" err="1"/>
              <a:t>онук</a:t>
            </a:r>
            <a:r>
              <a:rPr lang="ru-RU" sz="2100" dirty="0"/>
              <a:t> </a:t>
            </a:r>
            <a:r>
              <a:rPr lang="ru-RU" sz="2100" dirty="0" err="1"/>
              <a:t>засновника</a:t>
            </a:r>
            <a:r>
              <a:rPr lang="ru-RU" sz="2100" dirty="0"/>
              <a:t> </a:t>
            </a:r>
            <a:r>
              <a:rPr lang="ru-RU" sz="2100" dirty="0" err="1"/>
              <a:t>міста</a:t>
            </a:r>
            <a:r>
              <a:rPr lang="ru-RU" sz="2100" dirty="0"/>
              <a:t> </a:t>
            </a:r>
            <a:r>
              <a:rPr lang="ru-RU" sz="2100" dirty="0" err="1"/>
              <a:t>Номікосова</a:t>
            </a:r>
            <a:r>
              <a:rPr lang="ru-RU" sz="2100" dirty="0"/>
              <a:t>) </a:t>
            </a:r>
            <a:r>
              <a:rPr lang="ru-RU" sz="2100" dirty="0" err="1"/>
              <a:t>отримав</a:t>
            </a:r>
            <a:r>
              <a:rPr lang="ru-RU" sz="2100" dirty="0"/>
              <a:t> </a:t>
            </a:r>
            <a:r>
              <a:rPr lang="ru-RU" sz="2100" dirty="0" err="1"/>
              <a:t>від</a:t>
            </a:r>
            <a:r>
              <a:rPr lang="ru-RU" sz="2100" dirty="0"/>
              <a:t> </a:t>
            </a:r>
            <a:r>
              <a:rPr lang="ru-RU" sz="2100" dirty="0" err="1"/>
              <a:t>бельгійських</a:t>
            </a:r>
            <a:r>
              <a:rPr lang="ru-RU" sz="2100" dirty="0"/>
              <a:t> </a:t>
            </a:r>
            <a:r>
              <a:rPr lang="ru-RU" sz="2100" dirty="0" err="1"/>
              <a:t>підприємців</a:t>
            </a:r>
            <a:r>
              <a:rPr lang="ru-RU" sz="2100" dirty="0"/>
              <a:t> заставу в 6756,75 </a:t>
            </a:r>
            <a:r>
              <a:rPr lang="ru-RU" sz="2100" dirty="0" err="1"/>
              <a:t>рублів</a:t>
            </a:r>
            <a:r>
              <a:rPr lang="ru-RU" sz="2100" dirty="0"/>
              <a:t> золотом за 210 десятин </a:t>
            </a:r>
            <a:r>
              <a:rPr lang="ru-RU" sz="2100" dirty="0" err="1"/>
              <a:t>землі</a:t>
            </a:r>
            <a:r>
              <a:rPr lang="ru-RU" sz="2100" dirty="0"/>
              <a:t> в </a:t>
            </a:r>
            <a:r>
              <a:rPr lang="ru-RU" sz="2100" dirty="0" err="1"/>
              <a:t>заплаві</a:t>
            </a:r>
            <a:r>
              <a:rPr lang="ru-RU" sz="2100" dirty="0"/>
              <a:t> </a:t>
            </a:r>
            <a:r>
              <a:rPr lang="ru-RU" sz="2100" dirty="0" err="1"/>
              <a:t>річки</a:t>
            </a:r>
            <a:r>
              <a:rPr lang="ru-RU" sz="2100" dirty="0"/>
              <a:t> </a:t>
            </a:r>
            <a:r>
              <a:rPr lang="ru-RU" sz="2100" dirty="0" err="1"/>
              <a:t>Кривий</a:t>
            </a:r>
            <a:r>
              <a:rPr lang="ru-RU" sz="2100" dirty="0"/>
              <a:t> </a:t>
            </a:r>
            <a:r>
              <a:rPr lang="ru-RU" sz="2100" dirty="0" err="1"/>
              <a:t>Торець</a:t>
            </a:r>
            <a:r>
              <a:rPr lang="ru-RU" sz="2100" dirty="0"/>
              <a:t>, </a:t>
            </a:r>
            <a:r>
              <a:rPr lang="ru-RU" sz="2100" dirty="0" err="1"/>
              <a:t>вздовж</a:t>
            </a:r>
            <a:r>
              <a:rPr lang="ru-RU" sz="2100" dirty="0"/>
              <a:t> </a:t>
            </a:r>
            <a:r>
              <a:rPr lang="ru-RU" sz="2100" dirty="0" err="1"/>
              <a:t>залізниці</a:t>
            </a:r>
            <a:r>
              <a:rPr lang="ru-RU" sz="2100" dirty="0"/>
              <a:t>. На </a:t>
            </a:r>
            <a:r>
              <a:rPr lang="ru-RU" sz="2100" dirty="0" err="1"/>
              <a:t>цій</a:t>
            </a:r>
            <a:r>
              <a:rPr lang="ru-RU" sz="2100" dirty="0"/>
              <a:t> </a:t>
            </a:r>
            <a:r>
              <a:rPr lang="ru-RU" sz="2100" dirty="0" err="1"/>
              <a:t>землі</a:t>
            </a:r>
            <a:r>
              <a:rPr lang="ru-RU" sz="2100" dirty="0"/>
              <a:t> </a:t>
            </a:r>
            <a:r>
              <a:rPr lang="ru-RU" sz="2100" dirty="0" err="1"/>
              <a:t>бельгійцями</a:t>
            </a:r>
            <a:r>
              <a:rPr lang="ru-RU" sz="2100" dirty="0"/>
              <a:t> </a:t>
            </a:r>
            <a:r>
              <a:rPr lang="ru-RU" sz="2100" dirty="0" err="1"/>
              <a:t>були</a:t>
            </a:r>
            <a:r>
              <a:rPr lang="ru-RU" sz="2100" dirty="0"/>
              <a:t> </a:t>
            </a:r>
            <a:r>
              <a:rPr lang="ru-RU" sz="2100" dirty="0" err="1"/>
              <a:t>започатковані</a:t>
            </a:r>
            <a:r>
              <a:rPr lang="ru-RU" sz="2100" dirty="0"/>
              <a:t> </a:t>
            </a:r>
            <a:r>
              <a:rPr lang="ru-RU" sz="2100" dirty="0" err="1"/>
              <a:t>скляний</a:t>
            </a:r>
            <a:r>
              <a:rPr lang="ru-RU" sz="2100" dirty="0"/>
              <a:t> та </a:t>
            </a:r>
            <a:r>
              <a:rPr lang="ru-RU" sz="2100" dirty="0" err="1"/>
              <a:t>хімічний</a:t>
            </a:r>
            <a:r>
              <a:rPr lang="ru-RU" sz="2100" dirty="0"/>
              <a:t> </a:t>
            </a:r>
            <a:r>
              <a:rPr lang="ru-RU" sz="2100" dirty="0" smtClean="0"/>
              <a:t>заводи.</a:t>
            </a:r>
          </a:p>
          <a:p>
            <a:pPr marL="0" indent="0" algn="just">
              <a:buNone/>
            </a:pPr>
            <a:r>
              <a:rPr lang="ru-RU" sz="2100" dirty="0" smtClean="0"/>
              <a:t>	</a:t>
            </a:r>
            <a:r>
              <a:rPr lang="ru-RU" sz="2100" dirty="0" err="1" smtClean="0"/>
              <a:t>Бельгійці</a:t>
            </a:r>
            <a:r>
              <a:rPr lang="ru-RU" sz="2100" dirty="0" smtClean="0"/>
              <a:t> </a:t>
            </a:r>
            <a:r>
              <a:rPr lang="ru-RU" sz="2100" dirty="0"/>
              <a:t>створили у </a:t>
            </a:r>
            <a:r>
              <a:rPr lang="ru-RU" sz="2100" dirty="0" err="1"/>
              <a:t>Костянтинівці</a:t>
            </a:r>
            <a:r>
              <a:rPr lang="ru-RU" sz="2100" dirty="0"/>
              <a:t> </a:t>
            </a:r>
            <a:r>
              <a:rPr lang="ru-RU" sz="2100" dirty="0" err="1"/>
              <a:t>металургійне</a:t>
            </a:r>
            <a:r>
              <a:rPr lang="ru-RU" sz="2100" dirty="0"/>
              <a:t> </a:t>
            </a:r>
            <a:r>
              <a:rPr lang="ru-RU" sz="2100" dirty="0" err="1"/>
              <a:t>виробництво</a:t>
            </a:r>
            <a:r>
              <a:rPr lang="ru-RU" sz="2100" dirty="0"/>
              <a:t> </a:t>
            </a:r>
            <a:r>
              <a:rPr lang="ru-RU" sz="2100" dirty="0" err="1"/>
              <a:t>повного</a:t>
            </a:r>
            <a:r>
              <a:rPr lang="ru-RU" sz="2100" dirty="0"/>
              <a:t> циклу. Тут </a:t>
            </a:r>
            <a:r>
              <a:rPr lang="ru-RU" sz="2100" dirty="0" err="1"/>
              <a:t>розташовувалися</a:t>
            </a:r>
            <a:r>
              <a:rPr lang="ru-RU" sz="2100" dirty="0"/>
              <a:t> </a:t>
            </a:r>
            <a:r>
              <a:rPr lang="ru-RU" sz="2100" dirty="0" err="1"/>
              <a:t>мартенівська</a:t>
            </a:r>
            <a:r>
              <a:rPr lang="ru-RU" sz="2100" dirty="0"/>
              <a:t> </a:t>
            </a:r>
            <a:r>
              <a:rPr lang="ru-RU" sz="2100" dirty="0" err="1"/>
              <a:t>піч</a:t>
            </a:r>
            <a:r>
              <a:rPr lang="ru-RU" sz="2100" dirty="0"/>
              <a:t>, </a:t>
            </a:r>
            <a:r>
              <a:rPr lang="ru-RU" sz="2100" dirty="0" err="1"/>
              <a:t>чавуноливарне</a:t>
            </a:r>
            <a:r>
              <a:rPr lang="ru-RU" sz="2100" dirty="0"/>
              <a:t> та </a:t>
            </a:r>
            <a:r>
              <a:rPr lang="ru-RU" sz="2100" dirty="0" err="1"/>
              <a:t>сталеливарне</a:t>
            </a:r>
            <a:r>
              <a:rPr lang="ru-RU" sz="2100" dirty="0"/>
              <a:t> </a:t>
            </a:r>
            <a:r>
              <a:rPr lang="ru-RU" sz="2100" dirty="0" err="1"/>
              <a:t>виробництво</a:t>
            </a:r>
            <a:r>
              <a:rPr lang="ru-RU" sz="2100" dirty="0"/>
              <a:t>, </a:t>
            </a:r>
            <a:r>
              <a:rPr lang="ru-RU" sz="2100" dirty="0" err="1"/>
              <a:t>доменна</a:t>
            </a:r>
            <a:r>
              <a:rPr lang="ru-RU" sz="2100" dirty="0"/>
              <a:t> </a:t>
            </a:r>
            <a:r>
              <a:rPr lang="ru-RU" sz="2100" dirty="0" err="1"/>
              <a:t>піч</a:t>
            </a:r>
            <a:r>
              <a:rPr lang="ru-RU" sz="2100" dirty="0" smtClean="0"/>
              <a:t>.</a:t>
            </a:r>
          </a:p>
          <a:p>
            <a:pPr marL="0" indent="0" algn="just">
              <a:buNone/>
            </a:pPr>
            <a:endParaRPr lang="ru-RU" sz="2200" dirty="0"/>
          </a:p>
          <a:p>
            <a:pPr marL="0" indent="0" algn="just">
              <a:buNone/>
            </a:pP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7" y="631302"/>
            <a:ext cx="3986325" cy="2460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" y="3200400"/>
            <a:ext cx="374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Хімічний завод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6" y="3678520"/>
            <a:ext cx="3986325" cy="24642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676" y="6142794"/>
            <a:ext cx="398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Скляний завод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64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5645" y="0"/>
            <a:ext cx="8911687" cy="1280890"/>
          </a:xfrm>
        </p:spPr>
        <p:txBody>
          <a:bodyPr/>
          <a:lstStyle/>
          <a:p>
            <a:r>
              <a:rPr lang="ru-RU" dirty="0" err="1" smtClean="0"/>
              <a:t>Сучасн</a:t>
            </a:r>
            <a:r>
              <a:rPr lang="uk-UA" dirty="0" err="1" smtClean="0"/>
              <a:t>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269" y="1280890"/>
            <a:ext cx="6025517" cy="53942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	У </a:t>
            </a:r>
            <a:r>
              <a:rPr lang="ru-RU" sz="2400" dirty="0" err="1"/>
              <a:t>квітні</a:t>
            </a:r>
            <a:r>
              <a:rPr lang="ru-RU" sz="2400" dirty="0"/>
              <a:t> 2014 </a:t>
            </a:r>
            <a:r>
              <a:rPr lang="ru-RU" sz="2400" dirty="0" smtClean="0"/>
              <a:t>р. у </a:t>
            </a:r>
            <a:r>
              <a:rPr lang="ru-RU" sz="2400" dirty="0" err="1"/>
              <a:t>місті</a:t>
            </a:r>
            <a:r>
              <a:rPr lang="ru-RU" sz="2400" dirty="0"/>
              <a:t> проходили </a:t>
            </a:r>
            <a:r>
              <a:rPr lang="ru-RU" sz="2400" dirty="0" err="1"/>
              <a:t>мітинги</a:t>
            </a:r>
            <a:r>
              <a:rPr lang="ru-RU" sz="2400" dirty="0"/>
              <a:t>, </a:t>
            </a:r>
            <a:r>
              <a:rPr lang="ru-RU" sz="2400" dirty="0" err="1"/>
              <a:t>зводилися</a:t>
            </a:r>
            <a:r>
              <a:rPr lang="ru-RU" sz="2400" dirty="0"/>
              <a:t> </a:t>
            </a:r>
            <a:r>
              <a:rPr lang="ru-RU" sz="2400" dirty="0" err="1"/>
              <a:t>барикади</a:t>
            </a:r>
            <a:r>
              <a:rPr lang="ru-RU" sz="2400" dirty="0"/>
              <a:t> - 28-го числа </a:t>
            </a:r>
            <a:r>
              <a:rPr lang="ru-RU" sz="2400" dirty="0" err="1"/>
              <a:t>влада</a:t>
            </a:r>
            <a:r>
              <a:rPr lang="ru-RU" sz="2400" dirty="0"/>
              <a:t>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захоплена</a:t>
            </a:r>
            <a:r>
              <a:rPr lang="ru-RU" sz="2400" dirty="0"/>
              <a:t> </a:t>
            </a:r>
            <a:r>
              <a:rPr lang="ru-RU" sz="2400" dirty="0" err="1"/>
              <a:t>групою</a:t>
            </a:r>
            <a:r>
              <a:rPr lang="ru-RU" sz="2400" dirty="0"/>
              <a:t> </a:t>
            </a:r>
            <a:r>
              <a:rPr lang="ru-RU" sz="2400" dirty="0" err="1"/>
              <a:t>озброєних</a:t>
            </a:r>
            <a:r>
              <a:rPr lang="ru-RU" sz="2400" dirty="0"/>
              <a:t> </a:t>
            </a:r>
            <a:r>
              <a:rPr lang="ru-RU" sz="2400" dirty="0" err="1"/>
              <a:t>бойовиків</a:t>
            </a:r>
            <a:r>
              <a:rPr lang="ru-RU" sz="2400" dirty="0"/>
              <a:t> </a:t>
            </a:r>
            <a:r>
              <a:rPr lang="ru-RU" sz="2400" dirty="0" err="1"/>
              <a:t>самопроголошеної</a:t>
            </a:r>
            <a:r>
              <a:rPr lang="ru-RU" sz="2400" dirty="0"/>
              <a:t> ДНР.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	Але, у</a:t>
            </a:r>
            <a:r>
              <a:rPr lang="ru-RU" sz="2400" dirty="0" smtClean="0"/>
              <a:t> </a:t>
            </a:r>
            <a:r>
              <a:rPr lang="ru-RU" sz="2400" dirty="0"/>
              <a:t>рамках </a:t>
            </a:r>
            <a:r>
              <a:rPr lang="ru-RU" sz="2400" dirty="0" err="1"/>
              <a:t>антитерористичної</a:t>
            </a:r>
            <a:r>
              <a:rPr lang="ru-RU" sz="2400" dirty="0"/>
              <a:t> </a:t>
            </a:r>
            <a:r>
              <a:rPr lang="ru-RU" sz="2400" dirty="0" err="1"/>
              <a:t>операції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проводилася</a:t>
            </a:r>
            <a:r>
              <a:rPr lang="ru-RU" sz="2400" dirty="0"/>
              <a:t> силами </a:t>
            </a:r>
            <a:r>
              <a:rPr lang="ru-RU" sz="2400" dirty="0" err="1"/>
              <a:t>збройних</a:t>
            </a:r>
            <a:r>
              <a:rPr lang="ru-RU" sz="2400" dirty="0"/>
              <a:t> сил </a:t>
            </a:r>
            <a:r>
              <a:rPr lang="ru-RU" sz="2400" dirty="0" err="1"/>
              <a:t>України</a:t>
            </a:r>
            <a:r>
              <a:rPr lang="ru-RU" sz="2400" dirty="0"/>
              <a:t>, у </a:t>
            </a:r>
            <a:r>
              <a:rPr lang="ru-RU" sz="2400" dirty="0" err="1"/>
              <a:t>ніч</a:t>
            </a:r>
            <a:r>
              <a:rPr lang="ru-RU" sz="2400" dirty="0"/>
              <a:t> на 2 </a:t>
            </a:r>
            <a:r>
              <a:rPr lang="ru-RU" sz="2400" dirty="0" err="1"/>
              <a:t>травня</a:t>
            </a:r>
            <a:r>
              <a:rPr lang="ru-RU" sz="2400" dirty="0"/>
              <a:t> в </a:t>
            </a:r>
            <a:r>
              <a:rPr lang="ru-RU" sz="2400" dirty="0" err="1"/>
              <a:t>районі</a:t>
            </a:r>
            <a:r>
              <a:rPr lang="ru-RU" sz="2400" dirty="0"/>
              <a:t> </a:t>
            </a:r>
            <a:r>
              <a:rPr lang="ru-RU" sz="2400" dirty="0" err="1"/>
              <a:t>телевежі</a:t>
            </a:r>
            <a:r>
              <a:rPr lang="ru-RU" sz="2400" dirty="0"/>
              <a:t> </a:t>
            </a:r>
            <a:r>
              <a:rPr lang="ru-RU" sz="2400" dirty="0" err="1"/>
              <a:t>відбувся</a:t>
            </a:r>
            <a:r>
              <a:rPr lang="ru-RU" sz="2400" dirty="0"/>
              <a:t> </a:t>
            </a:r>
            <a:r>
              <a:rPr lang="ru-RU" sz="2400" dirty="0" err="1"/>
              <a:t>бій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 smtClean="0"/>
              <a:t>І 5 </a:t>
            </a:r>
            <a:r>
              <a:rPr lang="ru-RU" sz="2400" dirty="0" err="1"/>
              <a:t>липня</a:t>
            </a:r>
            <a:r>
              <a:rPr lang="ru-RU" sz="2400" dirty="0"/>
              <a:t> </a:t>
            </a:r>
            <a:r>
              <a:rPr lang="ru-RU" sz="2400" dirty="0" err="1"/>
              <a:t>місто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звільнено</a:t>
            </a:r>
            <a:r>
              <a:rPr lang="ru-RU" sz="2400" dirty="0"/>
              <a:t> ЗСУ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93" y="151855"/>
            <a:ext cx="5264331" cy="32052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48993" y="3357154"/>
            <a:ext cx="526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Вид на місто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93" y="3726485"/>
            <a:ext cx="4572002" cy="26481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48993" y="6431824"/>
            <a:ext cx="4611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/>
              <a:t>Сретенський</a:t>
            </a:r>
            <a:r>
              <a:rPr lang="ru-RU" i="1" dirty="0"/>
              <a:t> храм УПЦ КП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707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8079" y="0"/>
            <a:ext cx="8911687" cy="1280890"/>
          </a:xfrm>
        </p:spPr>
        <p:txBody>
          <a:bodyPr>
            <a:normAutofit/>
          </a:bodyPr>
          <a:lstStyle/>
          <a:p>
            <a:r>
              <a:rPr lang="uk-UA" dirty="0" smtClean="0"/>
              <a:t>Видатні </a:t>
            </a:r>
            <a:r>
              <a:rPr lang="ru-RU" dirty="0" err="1" smtClean="0"/>
              <a:t>уродженці</a:t>
            </a:r>
            <a:r>
              <a:rPr lang="ru-RU" dirty="0" smtClean="0"/>
              <a:t> та </a:t>
            </a:r>
            <a:r>
              <a:rPr lang="ru-RU" dirty="0" err="1" smtClean="0"/>
              <a:t>жителі</a:t>
            </a:r>
            <a:r>
              <a:rPr lang="uk-UA" dirty="0" smtClean="0"/>
              <a:t> міста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7594" y="2048986"/>
            <a:ext cx="5667739" cy="481918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err="1" smtClean="0"/>
              <a:t>Гайворонський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Гайдарівський</a:t>
            </a:r>
            <a:r>
              <a:rPr lang="ru-RU" dirty="0"/>
              <a:t>) Василь </a:t>
            </a:r>
            <a:r>
              <a:rPr lang="ru-RU" dirty="0" err="1"/>
              <a:t>Андрійович</a:t>
            </a:r>
            <a:r>
              <a:rPr lang="ru-RU" dirty="0"/>
              <a:t> (1906—1972) —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письменник</a:t>
            </a:r>
            <a:r>
              <a:rPr lang="ru-RU" dirty="0"/>
              <a:t> «</a:t>
            </a:r>
            <a:r>
              <a:rPr lang="ru-RU" dirty="0" err="1"/>
              <a:t>Розстріляного</a:t>
            </a:r>
            <a:r>
              <a:rPr lang="ru-RU" dirty="0"/>
              <a:t> </a:t>
            </a:r>
            <a:r>
              <a:rPr lang="ru-RU" dirty="0" err="1"/>
              <a:t>відродження</a:t>
            </a:r>
            <a:r>
              <a:rPr lang="ru-RU" dirty="0"/>
              <a:t>»,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репресований</a:t>
            </a:r>
            <a:r>
              <a:rPr lang="ru-RU" dirty="0"/>
              <a:t>, але </a:t>
            </a:r>
            <a:r>
              <a:rPr lang="ru-RU" dirty="0" err="1"/>
              <a:t>вижив</a:t>
            </a:r>
            <a:r>
              <a:rPr lang="ru-RU" dirty="0"/>
              <a:t> та </a:t>
            </a:r>
            <a:r>
              <a:rPr lang="ru-RU" dirty="0" err="1"/>
              <a:t>провів</a:t>
            </a:r>
            <a:r>
              <a:rPr lang="ru-RU" dirty="0"/>
              <a:t> </a:t>
            </a:r>
            <a:r>
              <a:rPr lang="ru-RU" dirty="0" err="1"/>
              <a:t>останні</a:t>
            </a:r>
            <a:r>
              <a:rPr lang="ru-RU" dirty="0"/>
              <a:t> роки у США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	Каденко </a:t>
            </a:r>
            <a:r>
              <a:rPr lang="ru-RU" dirty="0" err="1"/>
              <a:t>Ігор</a:t>
            </a:r>
            <a:r>
              <a:rPr lang="ru-RU" dirty="0"/>
              <a:t> </a:t>
            </a:r>
            <a:r>
              <a:rPr lang="ru-RU" dirty="0" err="1"/>
              <a:t>Миколайович</a:t>
            </a:r>
            <a:r>
              <a:rPr lang="ru-RU" dirty="0"/>
              <a:t> —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фізик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	Левченко </a:t>
            </a:r>
            <a:r>
              <a:rPr lang="ru-RU" dirty="0" err="1"/>
              <a:t>Євген</a:t>
            </a:r>
            <a:r>
              <a:rPr lang="ru-RU" dirty="0"/>
              <a:t> </a:t>
            </a:r>
            <a:r>
              <a:rPr lang="ru-RU" dirty="0" err="1"/>
              <a:t>Вікторович</a:t>
            </a:r>
            <a:r>
              <a:rPr lang="ru-RU" dirty="0"/>
              <a:t> —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футболіст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err="1" smtClean="0"/>
              <a:t>Молдован</a:t>
            </a:r>
            <a:r>
              <a:rPr lang="ru-RU" dirty="0"/>
              <a:t>  </a:t>
            </a:r>
            <a:r>
              <a:rPr lang="ru-RU" dirty="0" err="1"/>
              <a:t>Дмитро</a:t>
            </a:r>
            <a:r>
              <a:rPr lang="ru-RU" b="1" dirty="0"/>
              <a:t> </a:t>
            </a:r>
            <a:r>
              <a:rPr lang="ru-RU" dirty="0" err="1"/>
              <a:t>Васильович</a:t>
            </a:r>
            <a:r>
              <a:rPr lang="ru-RU" b="1" dirty="0"/>
              <a:t> </a:t>
            </a:r>
            <a:r>
              <a:rPr lang="ru-RU" dirty="0"/>
              <a:t> </a:t>
            </a:r>
            <a:r>
              <a:rPr lang="ru-RU" dirty="0" smtClean="0"/>
              <a:t>—</a:t>
            </a:r>
            <a:r>
              <a:rPr lang="ru-RU" dirty="0" err="1" smtClean="0"/>
              <a:t>український</a:t>
            </a:r>
            <a:r>
              <a:rPr lang="ru-RU" dirty="0"/>
              <a:t> </a:t>
            </a:r>
            <a:r>
              <a:rPr lang="ru-RU" dirty="0" err="1"/>
              <a:t>футболіст</a:t>
            </a:r>
            <a:r>
              <a:rPr lang="ru-RU" dirty="0"/>
              <a:t>, </a:t>
            </a:r>
            <a:r>
              <a:rPr lang="ru-RU" dirty="0" err="1" smtClean="0"/>
              <a:t>нападник</a:t>
            </a:r>
            <a:r>
              <a:rPr lang="ru-RU" dirty="0"/>
              <a:t>.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err="1" smtClean="0"/>
              <a:t>Олекса</a:t>
            </a:r>
            <a:r>
              <a:rPr lang="ru-RU" dirty="0" smtClean="0"/>
              <a:t> </a:t>
            </a:r>
            <a:r>
              <a:rPr lang="ru-RU" dirty="0"/>
              <a:t>Тихий (</a:t>
            </a:r>
            <a:r>
              <a:rPr lang="ru-RU" dirty="0" smtClean="0"/>
              <a:t>1927—1984) — </a:t>
            </a:r>
            <a:r>
              <a:rPr lang="ru-RU" dirty="0" err="1" smtClean="0"/>
              <a:t>український</a:t>
            </a:r>
            <a:r>
              <a:rPr lang="ru-RU" dirty="0"/>
              <a:t> </a:t>
            </a:r>
            <a:r>
              <a:rPr lang="ru-RU" dirty="0" err="1"/>
              <a:t>дисидент</a:t>
            </a:r>
            <a:r>
              <a:rPr lang="ru-RU" dirty="0"/>
              <a:t>, </a:t>
            </a:r>
            <a:r>
              <a:rPr lang="ru-RU" dirty="0" err="1"/>
              <a:t>правозахисник</a:t>
            </a:r>
            <a:r>
              <a:rPr lang="ru-RU" dirty="0"/>
              <a:t>, педагог, </a:t>
            </a:r>
            <a:r>
              <a:rPr lang="ru-RU" dirty="0" err="1"/>
              <a:t>мовознавець</a:t>
            </a:r>
            <a:r>
              <a:rPr lang="ru-RU" dirty="0"/>
              <a:t>, член-</a:t>
            </a:r>
            <a:r>
              <a:rPr lang="ru-RU" dirty="0" err="1"/>
              <a:t>засновник</a:t>
            </a:r>
            <a:r>
              <a:rPr lang="ru-RU" dirty="0"/>
              <a:t> 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гельсінської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33" y="768095"/>
            <a:ext cx="3319554" cy="30197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87691" y="3853543"/>
            <a:ext cx="246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Євген Левченко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4" y="1280890"/>
            <a:ext cx="2730500" cy="381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6389" y="5107577"/>
            <a:ext cx="232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Олекса Тихий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9610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678" y="0"/>
            <a:ext cx="5043322" cy="3349081"/>
          </a:xfrm>
        </p:spPr>
      </p:pic>
      <p:sp>
        <p:nvSpPr>
          <p:cNvPr id="5" name="TextBox 4"/>
          <p:cNvSpPr txBox="1"/>
          <p:nvPr/>
        </p:nvSpPr>
        <p:spPr>
          <a:xfrm>
            <a:off x="7315200" y="3435531"/>
            <a:ext cx="474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/>
              <a:t>Мурал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" y="2568"/>
            <a:ext cx="5708721" cy="32370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" y="3804863"/>
            <a:ext cx="5708721" cy="30531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7383" y="3349081"/>
            <a:ext cx="543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Регіональній</a:t>
            </a:r>
            <a:r>
              <a:rPr lang="ru-RU" dirty="0" smtClean="0"/>
              <a:t> </a:t>
            </a:r>
            <a:r>
              <a:rPr lang="ru-RU" dirty="0" err="1"/>
              <a:t>ландшафтний</a:t>
            </a:r>
            <a:r>
              <a:rPr lang="ru-RU" dirty="0"/>
              <a:t> парк </a:t>
            </a:r>
            <a:r>
              <a:rPr lang="ru-RU" dirty="0" err="1"/>
              <a:t>Клебан-Бик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751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7405" y="506544"/>
            <a:ext cx="8911687" cy="1280890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323" y="2667000"/>
            <a:ext cx="7314180" cy="3124200"/>
          </a:xfrm>
        </p:spPr>
      </p:pic>
    </p:spTree>
    <p:extLst>
      <p:ext uri="{BB962C8B-B14F-4D97-AF65-F5344CB8AC3E}">
        <p14:creationId xmlns:p14="http://schemas.microsoft.com/office/powerpoint/2010/main" val="1518935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132</TotalTime>
  <Words>61</Words>
  <Application>Microsoft Office PowerPoint</Application>
  <PresentationFormat>Широкоэкранный</PresentationFormat>
  <Paragraphs>39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Сетка</vt:lpstr>
      <vt:lpstr>Мій рідний край</vt:lpstr>
      <vt:lpstr>Символіка міста</vt:lpstr>
      <vt:lpstr>Історія міста</vt:lpstr>
      <vt:lpstr>Історія міста</vt:lpstr>
      <vt:lpstr>Поява промисловості (Бельгійський період) </vt:lpstr>
      <vt:lpstr>Сучасність</vt:lpstr>
      <vt:lpstr>Видатні уродженці та жителі міста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Мій рідний край</dc:title>
  <dc:creator>adm</dc:creator>
  <cp:lastModifiedBy>Пользователь Windows</cp:lastModifiedBy>
  <cp:revision>18</cp:revision>
  <dcterms:created xsi:type="dcterms:W3CDTF">2021-02-26T13:34:48Z</dcterms:created>
  <dcterms:modified xsi:type="dcterms:W3CDTF">2021-03-11T13:40:07Z</dcterms:modified>
</cp:coreProperties>
</file>