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CE9D5C1-E843-4949-A10D-824FA330AEF1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B91894C-7EA0-4C5B-9509-137059EC6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1844824"/>
            <a:ext cx="4536504" cy="3793976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Біда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тому,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нею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керують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кому вона не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потрібна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</a:t>
            </a:r>
            <a:r>
              <a:rPr lang="ru-RU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Грушевський</a:t>
            </a: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392392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42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</TotalTime>
  <Words>18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Главная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 Windows</cp:lastModifiedBy>
  <cp:revision>2</cp:revision>
  <dcterms:created xsi:type="dcterms:W3CDTF">2019-11-22T15:04:14Z</dcterms:created>
  <dcterms:modified xsi:type="dcterms:W3CDTF">2019-11-27T21:02:49Z</dcterms:modified>
</cp:coreProperties>
</file>