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14"/>
    <a:srgbClr val="A122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7149-0574-4D6D-9E36-27BE0C377298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87A1-DA19-41E5-93F0-1B5459923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7149-0574-4D6D-9E36-27BE0C377298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87A1-DA19-41E5-93F0-1B5459923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7149-0574-4D6D-9E36-27BE0C377298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87A1-DA19-41E5-93F0-1B5459923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7149-0574-4D6D-9E36-27BE0C377298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87A1-DA19-41E5-93F0-1B5459923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7149-0574-4D6D-9E36-27BE0C377298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87A1-DA19-41E5-93F0-1B5459923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7149-0574-4D6D-9E36-27BE0C377298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87A1-DA19-41E5-93F0-1B5459923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7149-0574-4D6D-9E36-27BE0C377298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87A1-DA19-41E5-93F0-1B5459923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7149-0574-4D6D-9E36-27BE0C377298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87A1-DA19-41E5-93F0-1B5459923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7149-0574-4D6D-9E36-27BE0C377298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87A1-DA19-41E5-93F0-1B5459923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7149-0574-4D6D-9E36-27BE0C377298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87A1-DA19-41E5-93F0-1B5459923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7149-0574-4D6D-9E36-27BE0C377298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87A1-DA19-41E5-93F0-1B5459923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27149-0574-4D6D-9E36-27BE0C377298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F87A1-DA19-41E5-93F0-1B5459923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epositphotos_4807593-stock-illustration-ukrainian-embroidery-ornament.jpg"/>
          <p:cNvPicPr>
            <a:picLocks noChangeAspect="1"/>
          </p:cNvPicPr>
          <p:nvPr/>
        </p:nvPicPr>
        <p:blipFill>
          <a:blip r:embed="rId2" cstate="print"/>
          <a:srcRect l="-636" b="2609"/>
          <a:stretch>
            <a:fillRect/>
          </a:stretch>
        </p:blipFill>
        <p:spPr>
          <a:xfrm>
            <a:off x="8215338" y="0"/>
            <a:ext cx="928662" cy="4357694"/>
          </a:xfrm>
          <a:prstGeom prst="rect">
            <a:avLst/>
          </a:prstGeom>
        </p:spPr>
      </p:pic>
      <p:pic>
        <p:nvPicPr>
          <p:cNvPr id="3" name="Рисунок 2" descr="depositphotos_4807593-stock-illustration-ukrainian-embroidery-ornament.jpg"/>
          <p:cNvPicPr>
            <a:picLocks noChangeAspect="1"/>
          </p:cNvPicPr>
          <p:nvPr/>
        </p:nvPicPr>
        <p:blipFill>
          <a:blip r:embed="rId2" cstate="print"/>
          <a:srcRect l="-636" t="2103" b="42017"/>
          <a:stretch>
            <a:fillRect/>
          </a:stretch>
        </p:blipFill>
        <p:spPr>
          <a:xfrm>
            <a:off x="8215338" y="4357694"/>
            <a:ext cx="928662" cy="2500306"/>
          </a:xfrm>
          <a:prstGeom prst="rect">
            <a:avLst/>
          </a:prstGeom>
        </p:spPr>
      </p:pic>
      <p:pic>
        <p:nvPicPr>
          <p:cNvPr id="6" name="Рисунок 5" descr="depositphotos_4807593-stock-illustration-ukrainian-embroidery-ornament.jpg"/>
          <p:cNvPicPr>
            <a:picLocks noChangeAspect="1"/>
          </p:cNvPicPr>
          <p:nvPr/>
        </p:nvPicPr>
        <p:blipFill>
          <a:blip r:embed="rId2" cstate="print"/>
          <a:srcRect l="-636" b="2609"/>
          <a:stretch>
            <a:fillRect/>
          </a:stretch>
        </p:blipFill>
        <p:spPr>
          <a:xfrm>
            <a:off x="0" y="0"/>
            <a:ext cx="928662" cy="4357694"/>
          </a:xfrm>
          <a:prstGeom prst="rect">
            <a:avLst/>
          </a:prstGeom>
        </p:spPr>
      </p:pic>
      <p:pic>
        <p:nvPicPr>
          <p:cNvPr id="7" name="Рисунок 6" descr="depositphotos_4807593-stock-illustration-ukrainian-embroidery-ornament.jpg"/>
          <p:cNvPicPr>
            <a:picLocks noChangeAspect="1"/>
          </p:cNvPicPr>
          <p:nvPr/>
        </p:nvPicPr>
        <p:blipFill>
          <a:blip r:embed="rId2" cstate="print"/>
          <a:srcRect l="-636" t="2103" b="42017"/>
          <a:stretch>
            <a:fillRect/>
          </a:stretch>
        </p:blipFill>
        <p:spPr>
          <a:xfrm>
            <a:off x="0" y="4357694"/>
            <a:ext cx="928662" cy="250030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28992" y="214290"/>
            <a:ext cx="47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Іван Іванович Огієнко (Іларіон)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Іван_Огієнко_в_1926_році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142852"/>
            <a:ext cx="2357436" cy="314324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00430" y="642918"/>
            <a:ext cx="471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Український вчений, єпископ, митрополит УАПЦ, мовознавець, лексикограф, педагог.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2" y="1285860"/>
            <a:ext cx="392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Його вислови про Українську мову: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8992" y="1857364"/>
            <a:ext cx="47863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простий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символ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витворюється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певній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культурі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певній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 В такому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найясніший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вираз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психіки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найперша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сторожа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психічного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я...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00100" y="3214686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живе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житиме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народ, яко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національність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... От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таку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вагу в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національному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рухові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от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ставлять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на перше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почесне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головних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наших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 descr="Безымянный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0430" y="1643050"/>
            <a:ext cx="4643470" cy="176805"/>
          </a:xfrm>
          <a:prstGeom prst="rect">
            <a:avLst/>
          </a:prstGeom>
        </p:spPr>
      </p:pic>
      <p:pic>
        <p:nvPicPr>
          <p:cNvPr id="17" name="Рисунок 16" descr="Безымянный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00100" y="4286256"/>
            <a:ext cx="4752975" cy="180975"/>
          </a:xfrm>
          <a:prstGeom prst="rect">
            <a:avLst/>
          </a:prstGeom>
        </p:spPr>
      </p:pic>
      <p:pic>
        <p:nvPicPr>
          <p:cNvPr id="19" name="Рисунок 18" descr="Безымянный.jpg"/>
          <p:cNvPicPr>
            <a:picLocks noChangeAspect="1"/>
          </p:cNvPicPr>
          <p:nvPr/>
        </p:nvPicPr>
        <p:blipFill>
          <a:blip r:embed="rId4" cstate="print"/>
          <a:srcRect l="9018" r="39879" b="-18422"/>
          <a:stretch>
            <a:fillRect/>
          </a:stretch>
        </p:blipFill>
        <p:spPr>
          <a:xfrm>
            <a:off x="5715008" y="4286256"/>
            <a:ext cx="2428892" cy="21431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000100" y="4500570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наша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ознака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– наша культура,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свідомості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/>
              <a:t> 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Безымянный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00100" y="5357826"/>
            <a:ext cx="4752975" cy="180975"/>
          </a:xfrm>
          <a:prstGeom prst="rect">
            <a:avLst/>
          </a:prstGeom>
        </p:spPr>
      </p:pic>
      <p:pic>
        <p:nvPicPr>
          <p:cNvPr id="23" name="Рисунок 22" descr="Безымянный.jpg"/>
          <p:cNvPicPr>
            <a:picLocks noChangeAspect="1"/>
          </p:cNvPicPr>
          <p:nvPr/>
        </p:nvPicPr>
        <p:blipFill>
          <a:blip r:embed="rId4" cstate="print"/>
          <a:srcRect l="9018" r="39879" b="-18422"/>
          <a:stretch>
            <a:fillRect/>
          </a:stretch>
        </p:blipFill>
        <p:spPr>
          <a:xfrm>
            <a:off x="5715008" y="5357826"/>
            <a:ext cx="2428892" cy="21431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000100" y="5643578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– душа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національності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святощі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найцінніший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скарб.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131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TEMA</dc:creator>
  <cp:lastModifiedBy>User Windows</cp:lastModifiedBy>
  <cp:revision>9</cp:revision>
  <dcterms:created xsi:type="dcterms:W3CDTF">2019-11-24T19:34:34Z</dcterms:created>
  <dcterms:modified xsi:type="dcterms:W3CDTF">2019-11-27T21:07:28Z</dcterms:modified>
</cp:coreProperties>
</file>