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7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6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3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220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25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4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8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3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7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79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3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5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8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63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CF42-BD5E-4030-AD6B-5E63741A0231}" type="datetimeFigureOut">
              <a:rPr lang="ru-RU" smtClean="0"/>
              <a:t>вт 22.11.22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9F65-ED96-4D00-87E1-82C49EDFB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2665" y="550905"/>
            <a:ext cx="6520533" cy="1405686"/>
          </a:xfrm>
        </p:spPr>
        <p:txBody>
          <a:bodyPr>
            <a:normAutofit fontScale="90000"/>
          </a:bodyPr>
          <a:lstStyle/>
          <a:p>
            <a:r>
              <a:rPr lang="en-GB" sz="2800" i="1" dirty="0">
                <a:latin typeface="Calibri" panose="020F0502020204030204" pitchFamily="34" charset="0"/>
              </a:rPr>
              <a:t>Lecturer</a:t>
            </a:r>
            <a:r>
              <a:rPr lang="uk-UA" sz="2800" i="1" dirty="0">
                <a:solidFill>
                  <a:schemeClr val="accent3"/>
                </a:solidFill>
                <a:latin typeface="Calibri" panose="020F0502020204030204" pitchFamily="34" charset="0"/>
              </a:rPr>
              <a:t> - </a:t>
            </a:r>
            <a:r>
              <a:rPr lang="en-GB" sz="28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Fedotova</a:t>
            </a:r>
            <a:r>
              <a:rPr lang="en-GB" sz="28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Iryna </a:t>
            </a:r>
            <a:r>
              <a:rPr lang="en-GB" sz="2800" b="1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Volodymyrivna</a:t>
            </a:r>
            <a:r>
              <a:rPr lang="uk-UA" sz="2800" i="1" cap="none" dirty="0">
                <a:solidFill>
                  <a:schemeClr val="accent3"/>
                </a:solidFill>
                <a:latin typeface="Calibri" panose="020F0502020204030204" pitchFamily="34" charset="0"/>
              </a:rPr>
              <a:t/>
            </a:r>
            <a:br>
              <a:rPr lang="uk-UA" sz="2800" i="1" cap="none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en-GB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Professor</a:t>
            </a:r>
            <a:r>
              <a:rPr lang="uk-UA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GB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Department of Management,</a:t>
            </a:r>
            <a:r>
              <a:rPr lang="uk-UA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uk-UA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i="1" cap="none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Doctor of economics, Associate professor</a:t>
            </a:r>
            <a:endParaRPr lang="ru-RU" sz="2800" i="1" cap="none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218" y="4036801"/>
            <a:ext cx="4884659" cy="119751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the discipline - </a:t>
            </a:r>
            <a:r>
              <a:rPr lang="uk-UA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credits</a:t>
            </a: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 control - credit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4614" y="3077119"/>
            <a:ext cx="9136526" cy="69204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GB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selective educational component</a:t>
            </a:r>
            <a:endParaRPr lang="uk-UA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</a:t>
            </a:r>
            <a:r>
              <a:rPr lang="en-US" b="1" dirty="0">
                <a:solidFill>
                  <a:srgbClr val="92D050"/>
                </a:solidFill>
              </a:rPr>
              <a:t>SELF-MANAGEMENT</a:t>
            </a:r>
            <a:r>
              <a:rPr lang="uk-UA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</a:t>
            </a:r>
            <a:endParaRPr lang="ru-RU" b="1" cap="none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770652" y="5016841"/>
            <a:ext cx="4421348" cy="1412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Lectures - 16 hours</a:t>
            </a: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classes - 16 hours</a:t>
            </a:r>
            <a:endParaRPr lang="uk-U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Independent work - </a:t>
            </a:r>
            <a:r>
              <a:rPr lang="uk-U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hours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BF69DCD0-9D61-4028-9BB0-56225CB30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469" y="3878001"/>
            <a:ext cx="2323313" cy="295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58E5346F-44E4-4D7F-A5E6-8FBF88631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031" y="3619603"/>
            <a:ext cx="2953365" cy="20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0A83B889-525F-4A25-85B7-F33E13E5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33" y="73334"/>
            <a:ext cx="3136357" cy="215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D203A0-A67D-4C32-BAF1-FBA09F63F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198" y="0"/>
            <a:ext cx="2398802" cy="3606253"/>
          </a:xfrm>
          <a:prstGeom prst="rect">
            <a:avLst/>
          </a:prstGeom>
        </p:spPr>
      </p:pic>
      <p:sp>
        <p:nvSpPr>
          <p:cNvPr id="8" name="AutoShape 2" descr="relationship marketing">
            <a:extLst>
              <a:ext uri="{FF2B5EF4-FFF2-40B4-BE49-F238E27FC236}">
                <a16:creationId xmlns:a16="http://schemas.microsoft.com/office/drawing/2014/main" id="{359E80AE-F23C-4150-AFCB-C43CF228C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6" name="Picture 2" descr="SM">
            <a:extLst>
              <a:ext uri="{FF2B5EF4-FFF2-40B4-BE49-F238E27FC236}">
                <a16:creationId xmlns:a16="http://schemas.microsoft.com/office/drawing/2014/main" id="{BFDC59FD-7A97-4F95-84BD-80BCBE32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3" y="1452682"/>
            <a:ext cx="5635625" cy="2851583"/>
          </a:xfrm>
          <a:ln>
            <a:solidFill>
              <a:schemeClr val="tx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tabLst>
                <a:tab pos="265113" algn="l"/>
              </a:tabLst>
            </a:pPr>
            <a:r>
              <a:rPr lang="en-US" sz="16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tasks of studying the academic discipline are: </a:t>
            </a:r>
            <a:r>
              <a:rPr lang="uk-UA" sz="16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600" b="1" i="1" cap="non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formation of the students' combination of knowledge, skills and ideas on the theoretical and methodical foundations of self-management;</a:t>
            </a:r>
            <a:b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determination of personal values and goals of the manager;</a:t>
            </a:r>
            <a:b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management of personal self-development;</a:t>
            </a:r>
            <a:b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development of effective management skills;</a:t>
            </a:r>
            <a:b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organization of managerial activities of different levels managers;</a:t>
            </a:r>
            <a:b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application of modern principles and directions of the scientific organization of the manager's activity.</a:t>
            </a:r>
            <a:r>
              <a:rPr lang="en-US" sz="1600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cap="none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cap="none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43599" y="1452682"/>
            <a:ext cx="6092825" cy="434343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LEARNING OUTCOMES: </a:t>
            </a:r>
            <a:endParaRPr lang="uk-UA" sz="6400" b="1" cap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76213" algn="l"/>
              </a:tabLst>
            </a:pPr>
            <a:endParaRPr lang="en-US" sz="6400" b="1" cap="none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Preserve moral, cultural, scientific values and increase the achievements of society, use various types and forms of physical activity to lead a healthy lifestyle.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Demonstrate knowledge of theories, methods and functions of management, modern concepts of leadership.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Demonstrate skills in identifying problems and justifying management decisions.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Demonstrate interaction, leadership and teamwork skills.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Have the skills to justify effective tools for motivating the organization's personnel.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Demonstrate the skills of situation analysis and communication in various areas of the organization.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Identify the causes of stress, adapt yourself and team members to a stressful situation, find means to neutralize it.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Demonstrate the ability to act socially responsibly and socially conscious on the basis of ethical considerations (motives), respect for diversity and interculturality.</a:t>
            </a:r>
          </a:p>
          <a:p>
            <a:pPr>
              <a:tabLst>
                <a:tab pos="176213" algn="l"/>
              </a:tabLst>
            </a:pPr>
            <a:r>
              <a:rPr lang="en-US" sz="6400" b="1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Demonstrate the skills of independent work, flexible thinking, openness to new knowledge, be critical and self-critical.</a:t>
            </a:r>
          </a:p>
          <a:p>
            <a:endParaRPr lang="ru-RU" sz="2000" b="1" cap="none" dirty="0">
              <a:latin typeface="Calibri" panose="020F0502020204030204" pitchFamily="34" charset="0"/>
            </a:endParaRPr>
          </a:p>
        </p:txBody>
      </p:sp>
      <p:sp>
        <p:nvSpPr>
          <p:cNvPr id="3" name="AutoShape 2" descr="Самую плохую дорогу Украины засняли на видео - Автоцентр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амую плохую дорогу Украины засняли на видео - Автоцентр.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8A375D-7FAC-42E3-A687-0A711F0463FF}"/>
              </a:ext>
            </a:extLst>
          </p:cNvPr>
          <p:cNvSpPr/>
          <p:nvPr/>
        </p:nvSpPr>
        <p:spPr>
          <a:xfrm>
            <a:off x="155574" y="421045"/>
            <a:ext cx="11880851" cy="92333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training of specialists for professional activity in management issues at modern enterprises, in particular, using methods of self-management, self-organization, formation of motivation for personal and professional success.</a:t>
            </a:r>
            <a:endParaRPr lang="uk-U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E72DBB47-6A8D-496B-A3F0-3206D264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4480020"/>
            <a:ext cx="2590798" cy="2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90 человечков для презентации на прозрачном фоне">
            <a:extLst>
              <a:ext uri="{FF2B5EF4-FFF2-40B4-BE49-F238E27FC236}">
                <a16:creationId xmlns:a16="http://schemas.microsoft.com/office/drawing/2014/main" id="{76E5252A-49FB-45D9-9CA5-556157DE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493" y="4257715"/>
            <a:ext cx="2911938" cy="284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0889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348</TotalTime>
  <Words>263</Words>
  <Application>Microsoft Office PowerPoint</Application>
  <PresentationFormat>Широкоэкранный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Wingdings 3</vt:lpstr>
      <vt:lpstr>След самолета</vt:lpstr>
      <vt:lpstr>Lecturer - Fedotova Iryna Volodymyrivna Professor of the Department of Management, Doctor of economics, Associate professor</vt:lpstr>
      <vt:lpstr>The main tasks of studying the academic discipline are:   - formation of the students' combination of knowledge, skills and ideas on the theoretical and methodical foundations of self-management; - determination of personal values and goals of the manager; - management of personal self-development; - development of effective management skills; - organization of managerial activities of different levels managers; - application of modern principles and directions of the scientific organization of the manager's activity.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Прізвище Ім'я По-батькові Завідувач кафедри Стаж Наукова ступінь</dc:title>
  <dc:creator>user</dc:creator>
  <cp:lastModifiedBy>Пользователь</cp:lastModifiedBy>
  <cp:revision>24</cp:revision>
  <dcterms:created xsi:type="dcterms:W3CDTF">2021-11-16T08:02:41Z</dcterms:created>
  <dcterms:modified xsi:type="dcterms:W3CDTF">2022-11-22T06:11:59Z</dcterms:modified>
</cp:coreProperties>
</file>